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57" r:id="rId2"/>
    <p:sldId id="258" r:id="rId3"/>
    <p:sldId id="259" r:id="rId4"/>
    <p:sldId id="260" r:id="rId5"/>
    <p:sldId id="261" r:id="rId6"/>
    <p:sldId id="273" r:id="rId7"/>
    <p:sldId id="262" r:id="rId8"/>
    <p:sldId id="263" r:id="rId9"/>
    <p:sldId id="264" r:id="rId10"/>
    <p:sldId id="274" r:id="rId11"/>
    <p:sldId id="265" r:id="rId12"/>
    <p:sldId id="266" r:id="rId13"/>
    <p:sldId id="267" r:id="rId14"/>
    <p:sldId id="268" r:id="rId15"/>
    <p:sldId id="269" r:id="rId16"/>
    <p:sldId id="270" r:id="rId17"/>
    <p:sldId id="271" r:id="rId1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927BFAD-CD66-46F8-A679-640E2DBC9CB9}" v="217" dt="2022-10-16T21:24:23.38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0" autoAdjust="0"/>
    <p:restoredTop sz="94660"/>
  </p:normalViewPr>
  <p:slideViewPr>
    <p:cSldViewPr snapToGrid="0" showGuides="1">
      <p:cViewPr varScale="1">
        <p:scale>
          <a:sx n="10" d="100"/>
          <a:sy n="10" d="100"/>
        </p:scale>
        <p:origin x="0" y="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ura Oathout" userId="6ff55ba14486fe89" providerId="LiveId" clId="{0927BFAD-CD66-46F8-A679-640E2DBC9CB9}"/>
    <pc:docChg chg="custSel modSld">
      <pc:chgData name="Laura Oathout" userId="6ff55ba14486fe89" providerId="LiveId" clId="{0927BFAD-CD66-46F8-A679-640E2DBC9CB9}" dt="2022-10-16T21:24:23.389" v="365"/>
      <pc:docMkLst>
        <pc:docMk/>
      </pc:docMkLst>
      <pc:sldChg chg="delSp mod setBg">
        <pc:chgData name="Laura Oathout" userId="6ff55ba14486fe89" providerId="LiveId" clId="{0927BFAD-CD66-46F8-A679-640E2DBC9CB9}" dt="2022-10-16T21:24:22.389" v="23"/>
        <pc:sldMkLst>
          <pc:docMk/>
          <pc:sldMk cId="2739849407" sldId="257"/>
        </pc:sldMkLst>
        <pc:spChg chg="del">
          <ac:chgData name="Laura Oathout" userId="6ff55ba14486fe89" providerId="LiveId" clId="{0927BFAD-CD66-46F8-A679-640E2DBC9CB9}" dt="2022-10-16T21:24:22.327" v="19"/>
          <ac:spMkLst>
            <pc:docMk/>
            <pc:sldMk cId="2739849407" sldId="257"/>
            <ac:spMk id="6" creationId="{00000000-0000-0000-0000-000000000000}"/>
          </ac:spMkLst>
        </pc:spChg>
        <pc:spChg chg="del">
          <ac:chgData name="Laura Oathout" userId="6ff55ba14486fe89" providerId="LiveId" clId="{0927BFAD-CD66-46F8-A679-640E2DBC9CB9}" dt="2022-10-16T21:24:22.316" v="5"/>
          <ac:spMkLst>
            <pc:docMk/>
            <pc:sldMk cId="2739849407" sldId="257"/>
            <ac:spMk id="7" creationId="{00000000-0000-0000-0000-000000000000}"/>
          </ac:spMkLst>
        </pc:spChg>
        <pc:spChg chg="del">
          <ac:chgData name="Laura Oathout" userId="6ff55ba14486fe89" providerId="LiveId" clId="{0927BFAD-CD66-46F8-A679-640E2DBC9CB9}" dt="2022-10-16T21:24:22.314" v="3"/>
          <ac:spMkLst>
            <pc:docMk/>
            <pc:sldMk cId="2739849407" sldId="257"/>
            <ac:spMk id="8" creationId="{27CCCCD5-A17E-EC73-46EC-035F2FEBD3AA}"/>
          </ac:spMkLst>
        </pc:spChg>
        <pc:picChg chg="del">
          <ac:chgData name="Laura Oathout" userId="6ff55ba14486fe89" providerId="LiveId" clId="{0927BFAD-CD66-46F8-A679-640E2DBC9CB9}" dt="2022-10-16T21:24:22.318" v="7"/>
          <ac:picMkLst>
            <pc:docMk/>
            <pc:sldMk cId="2739849407" sldId="257"/>
            <ac:picMk id="2" creationId="{00000000-0000-0000-0000-000000000000}"/>
          </ac:picMkLst>
        </pc:picChg>
        <pc:picChg chg="del">
          <ac:chgData name="Laura Oathout" userId="6ff55ba14486fe89" providerId="LiveId" clId="{0927BFAD-CD66-46F8-A679-640E2DBC9CB9}" dt="2022-10-16T21:24:22.312" v="1"/>
          <ac:picMkLst>
            <pc:docMk/>
            <pc:sldMk cId="2739849407" sldId="257"/>
            <ac:picMk id="5" creationId="{3F7C9861-1DDF-88B2-9AB7-7457F95F1095}"/>
          </ac:picMkLst>
        </pc:picChg>
        <pc:picChg chg="del">
          <ac:chgData name="Laura Oathout" userId="6ff55ba14486fe89" providerId="LiveId" clId="{0927BFAD-CD66-46F8-A679-640E2DBC9CB9}" dt="2022-10-16T21:24:22.319" v="9"/>
          <ac:picMkLst>
            <pc:docMk/>
            <pc:sldMk cId="2739849407" sldId="257"/>
            <ac:picMk id="10" creationId="{00000000-0000-0000-0000-000000000000}"/>
          </ac:picMkLst>
        </pc:picChg>
        <pc:picChg chg="del">
          <ac:chgData name="Laura Oathout" userId="6ff55ba14486fe89" providerId="LiveId" clId="{0927BFAD-CD66-46F8-A679-640E2DBC9CB9}" dt="2022-10-16T21:24:22.321" v="11"/>
          <ac:picMkLst>
            <pc:docMk/>
            <pc:sldMk cId="2739849407" sldId="257"/>
            <ac:picMk id="11" creationId="{00000000-0000-0000-0000-000000000000}"/>
          </ac:picMkLst>
        </pc:picChg>
        <pc:picChg chg="del">
          <ac:chgData name="Laura Oathout" userId="6ff55ba14486fe89" providerId="LiveId" clId="{0927BFAD-CD66-46F8-A679-640E2DBC9CB9}" dt="2022-10-16T21:24:22.323" v="13"/>
          <ac:picMkLst>
            <pc:docMk/>
            <pc:sldMk cId="2739849407" sldId="257"/>
            <ac:picMk id="12" creationId="{00000000-0000-0000-0000-000000000000}"/>
          </ac:picMkLst>
        </pc:picChg>
        <pc:picChg chg="del">
          <ac:chgData name="Laura Oathout" userId="6ff55ba14486fe89" providerId="LiveId" clId="{0927BFAD-CD66-46F8-A679-640E2DBC9CB9}" dt="2022-10-16T21:24:22.324" v="15"/>
          <ac:picMkLst>
            <pc:docMk/>
            <pc:sldMk cId="2739849407" sldId="257"/>
            <ac:picMk id="15" creationId="{00000000-0000-0000-0000-000000000000}"/>
          </ac:picMkLst>
        </pc:picChg>
        <pc:picChg chg="del">
          <ac:chgData name="Laura Oathout" userId="6ff55ba14486fe89" providerId="LiveId" clId="{0927BFAD-CD66-46F8-A679-640E2DBC9CB9}" dt="2022-10-16T21:24:22.326" v="17"/>
          <ac:picMkLst>
            <pc:docMk/>
            <pc:sldMk cId="2739849407" sldId="257"/>
            <ac:picMk id="17" creationId="{CEBF3E83-589B-0541-6B8B-CDEE73CCBC39}"/>
          </ac:picMkLst>
        </pc:picChg>
        <pc:picChg chg="del">
          <ac:chgData name="Laura Oathout" userId="6ff55ba14486fe89" providerId="LiveId" clId="{0927BFAD-CD66-46F8-A679-640E2DBC9CB9}" dt="2022-10-16T21:24:22.328" v="21"/>
          <ac:picMkLst>
            <pc:docMk/>
            <pc:sldMk cId="2739849407" sldId="257"/>
            <ac:picMk id="20" creationId="{931347C5-012D-E642-D68A-B89FEA7F7837}"/>
          </ac:picMkLst>
        </pc:picChg>
      </pc:sldChg>
      <pc:sldChg chg="delSp mod setBg">
        <pc:chgData name="Laura Oathout" userId="6ff55ba14486fe89" providerId="LiveId" clId="{0927BFAD-CD66-46F8-A679-640E2DBC9CB9}" dt="2022-10-16T21:24:22.461" v="47"/>
        <pc:sldMkLst>
          <pc:docMk/>
          <pc:sldMk cId="1134153784" sldId="258"/>
        </pc:sldMkLst>
        <pc:spChg chg="del">
          <ac:chgData name="Laura Oathout" userId="6ff55ba14486fe89" providerId="LiveId" clId="{0927BFAD-CD66-46F8-A679-640E2DBC9CB9}" dt="2022-10-16T21:24:22.393" v="27"/>
          <ac:spMkLst>
            <pc:docMk/>
            <pc:sldMk cId="1134153784" sldId="258"/>
            <ac:spMk id="5" creationId="{CB2B10D6-FBED-7F2A-A1C7-561B4C4F7B59}"/>
          </ac:spMkLst>
        </pc:spChg>
        <pc:spChg chg="del">
          <ac:chgData name="Laura Oathout" userId="6ff55ba14486fe89" providerId="LiveId" clId="{0927BFAD-CD66-46F8-A679-640E2DBC9CB9}" dt="2022-10-16T21:24:22.407" v="45"/>
          <ac:spMkLst>
            <pc:docMk/>
            <pc:sldMk cId="1134153784" sldId="258"/>
            <ac:spMk id="7" creationId="{F530653F-7813-150C-9167-1AC49CCA5F1D}"/>
          </ac:spMkLst>
        </pc:spChg>
        <pc:spChg chg="del">
          <ac:chgData name="Laura Oathout" userId="6ff55ba14486fe89" providerId="LiveId" clId="{0927BFAD-CD66-46F8-A679-640E2DBC9CB9}" dt="2022-10-16T21:24:22.398" v="33"/>
          <ac:spMkLst>
            <pc:docMk/>
            <pc:sldMk cId="1134153784" sldId="258"/>
            <ac:spMk id="15" creationId="{00000000-0000-0000-0000-000000000000}"/>
          </ac:spMkLst>
        </pc:spChg>
        <pc:spChg chg="del">
          <ac:chgData name="Laura Oathout" userId="6ff55ba14486fe89" providerId="LiveId" clId="{0927BFAD-CD66-46F8-A679-640E2DBC9CB9}" dt="2022-10-16T21:24:22.399" v="35"/>
          <ac:spMkLst>
            <pc:docMk/>
            <pc:sldMk cId="1134153784" sldId="258"/>
            <ac:spMk id="16" creationId="{00000000-0000-0000-0000-000000000000}"/>
          </ac:spMkLst>
        </pc:spChg>
        <pc:picChg chg="del">
          <ac:chgData name="Laura Oathout" userId="6ff55ba14486fe89" providerId="LiveId" clId="{0927BFAD-CD66-46F8-A679-640E2DBC9CB9}" dt="2022-10-16T21:24:22.395" v="29"/>
          <ac:picMkLst>
            <pc:docMk/>
            <pc:sldMk cId="1134153784" sldId="258"/>
            <ac:picMk id="2" creationId="{00000000-0000-0000-0000-000000000000}"/>
          </ac:picMkLst>
        </pc:picChg>
        <pc:picChg chg="del">
          <ac:chgData name="Laura Oathout" userId="6ff55ba14486fe89" providerId="LiveId" clId="{0927BFAD-CD66-46F8-A679-640E2DBC9CB9}" dt="2022-10-16T21:24:22.393" v="25"/>
          <ac:picMkLst>
            <pc:docMk/>
            <pc:sldMk cId="1134153784" sldId="258"/>
            <ac:picMk id="3" creationId="{F9CF46C7-19F4-71A4-CA78-50CAB5E01961}"/>
          </ac:picMkLst>
        </pc:picChg>
        <pc:picChg chg="del">
          <ac:chgData name="Laura Oathout" userId="6ff55ba14486fe89" providerId="LiveId" clId="{0927BFAD-CD66-46F8-A679-640E2DBC9CB9}" dt="2022-10-16T21:24:22.401" v="37"/>
          <ac:picMkLst>
            <pc:docMk/>
            <pc:sldMk cId="1134153784" sldId="258"/>
            <ac:picMk id="4" creationId="{00000000-0000-0000-0000-000000000000}"/>
          </ac:picMkLst>
        </pc:picChg>
        <pc:picChg chg="del">
          <ac:chgData name="Laura Oathout" userId="6ff55ba14486fe89" providerId="LiveId" clId="{0927BFAD-CD66-46F8-A679-640E2DBC9CB9}" dt="2022-10-16T21:24:22.396" v="31"/>
          <ac:picMkLst>
            <pc:docMk/>
            <pc:sldMk cId="1134153784" sldId="258"/>
            <ac:picMk id="6" creationId="{9F996ADD-66F9-6158-0E0A-3C3906C0AA8F}"/>
          </ac:picMkLst>
        </pc:picChg>
        <pc:picChg chg="del">
          <ac:chgData name="Laura Oathout" userId="6ff55ba14486fe89" providerId="LiveId" clId="{0927BFAD-CD66-46F8-A679-640E2DBC9CB9}" dt="2022-10-16T21:24:22.402" v="39"/>
          <ac:picMkLst>
            <pc:docMk/>
            <pc:sldMk cId="1134153784" sldId="258"/>
            <ac:picMk id="8" creationId="{00000000-0000-0000-0000-000000000000}"/>
          </ac:picMkLst>
        </pc:picChg>
        <pc:picChg chg="del">
          <ac:chgData name="Laura Oathout" userId="6ff55ba14486fe89" providerId="LiveId" clId="{0927BFAD-CD66-46F8-A679-640E2DBC9CB9}" dt="2022-10-16T21:24:22.404" v="41"/>
          <ac:picMkLst>
            <pc:docMk/>
            <pc:sldMk cId="1134153784" sldId="258"/>
            <ac:picMk id="11" creationId="{00000000-0000-0000-0000-000000000000}"/>
          </ac:picMkLst>
        </pc:picChg>
        <pc:picChg chg="del">
          <ac:chgData name="Laura Oathout" userId="6ff55ba14486fe89" providerId="LiveId" clId="{0927BFAD-CD66-46F8-A679-640E2DBC9CB9}" dt="2022-10-16T21:24:22.405" v="43"/>
          <ac:picMkLst>
            <pc:docMk/>
            <pc:sldMk cId="1134153784" sldId="258"/>
            <ac:picMk id="12" creationId="{00000000-0000-0000-0000-000000000000}"/>
          </ac:picMkLst>
        </pc:picChg>
      </pc:sldChg>
      <pc:sldChg chg="delSp mod setBg">
        <pc:chgData name="Laura Oathout" userId="6ff55ba14486fe89" providerId="LiveId" clId="{0927BFAD-CD66-46F8-A679-640E2DBC9CB9}" dt="2022-10-16T21:24:22.527" v="63"/>
        <pc:sldMkLst>
          <pc:docMk/>
          <pc:sldMk cId="1038543250" sldId="259"/>
        </pc:sldMkLst>
        <pc:spChg chg="del">
          <ac:chgData name="Laura Oathout" userId="6ff55ba14486fe89" providerId="LiveId" clId="{0927BFAD-CD66-46F8-A679-640E2DBC9CB9}" dt="2022-10-16T21:24:22.465" v="51"/>
          <ac:spMkLst>
            <pc:docMk/>
            <pc:sldMk cId="1038543250" sldId="259"/>
            <ac:spMk id="4" creationId="{7FF0EE73-D36D-EC00-9D96-7816D197590E}"/>
          </ac:spMkLst>
        </pc:spChg>
        <pc:spChg chg="del">
          <ac:chgData name="Laura Oathout" userId="6ff55ba14486fe89" providerId="LiveId" clId="{0927BFAD-CD66-46F8-A679-640E2DBC9CB9}" dt="2022-10-16T21:24:22.471" v="61"/>
          <ac:spMkLst>
            <pc:docMk/>
            <pc:sldMk cId="1038543250" sldId="259"/>
            <ac:spMk id="10" creationId="{446035E7-547E-79C6-275A-389721CAAEE6}"/>
          </ac:spMkLst>
        </pc:spChg>
        <pc:spChg chg="del">
          <ac:chgData name="Laura Oathout" userId="6ff55ba14486fe89" providerId="LiveId" clId="{0927BFAD-CD66-46F8-A679-640E2DBC9CB9}" dt="2022-10-16T21:24:22.467" v="55"/>
          <ac:spMkLst>
            <pc:docMk/>
            <pc:sldMk cId="1038543250" sldId="259"/>
            <ac:spMk id="15" creationId="{00000000-0000-0000-0000-000000000000}"/>
          </ac:spMkLst>
        </pc:spChg>
        <pc:spChg chg="del">
          <ac:chgData name="Laura Oathout" userId="6ff55ba14486fe89" providerId="LiveId" clId="{0927BFAD-CD66-46F8-A679-640E2DBC9CB9}" dt="2022-10-16T21:24:22.469" v="57"/>
          <ac:spMkLst>
            <pc:docMk/>
            <pc:sldMk cId="1038543250" sldId="259"/>
            <ac:spMk id="16" creationId="{00000000-0000-0000-0000-000000000000}"/>
          </ac:spMkLst>
        </pc:spChg>
        <pc:grpChg chg="del">
          <ac:chgData name="Laura Oathout" userId="6ff55ba14486fe89" providerId="LiveId" clId="{0927BFAD-CD66-46F8-A679-640E2DBC9CB9}" dt="2022-10-16T21:24:22.470" v="59"/>
          <ac:grpSpMkLst>
            <pc:docMk/>
            <pc:sldMk cId="1038543250" sldId="259"/>
            <ac:grpSpMk id="8" creationId="{D468AAAC-81CF-56FC-2D81-776D0AD84890}"/>
          </ac:grpSpMkLst>
        </pc:grpChg>
        <pc:picChg chg="del">
          <ac:chgData name="Laura Oathout" userId="6ff55ba14486fe89" providerId="LiveId" clId="{0927BFAD-CD66-46F8-A679-640E2DBC9CB9}" dt="2022-10-16T21:24:22.463" v="49"/>
          <ac:picMkLst>
            <pc:docMk/>
            <pc:sldMk cId="1038543250" sldId="259"/>
            <ac:picMk id="3" creationId="{22DCFE4F-3530-2DE1-6624-5D50E6981D45}"/>
          </ac:picMkLst>
        </pc:picChg>
        <pc:picChg chg="del">
          <ac:chgData name="Laura Oathout" userId="6ff55ba14486fe89" providerId="LiveId" clId="{0927BFAD-CD66-46F8-A679-640E2DBC9CB9}" dt="2022-10-16T21:24:22.466" v="53"/>
          <ac:picMkLst>
            <pc:docMk/>
            <pc:sldMk cId="1038543250" sldId="259"/>
            <ac:picMk id="9" creationId="{9DBE77EC-1BA5-DBAE-1EDA-7B6966968CB1}"/>
          </ac:picMkLst>
        </pc:picChg>
      </pc:sldChg>
      <pc:sldChg chg="delSp mod setBg">
        <pc:chgData name="Laura Oathout" userId="6ff55ba14486fe89" providerId="LiveId" clId="{0927BFAD-CD66-46F8-A679-640E2DBC9CB9}" dt="2022-10-16T21:24:22.591" v="83"/>
        <pc:sldMkLst>
          <pc:docMk/>
          <pc:sldMk cId="1094619664" sldId="260"/>
        </pc:sldMkLst>
        <pc:spChg chg="del">
          <ac:chgData name="Laura Oathout" userId="6ff55ba14486fe89" providerId="LiveId" clId="{0927BFAD-CD66-46F8-A679-640E2DBC9CB9}" dt="2022-10-16T21:24:22.531" v="67"/>
          <ac:spMkLst>
            <pc:docMk/>
            <pc:sldMk cId="1094619664" sldId="260"/>
            <ac:spMk id="10" creationId="{E70C43CF-A19A-3DC5-5616-D18197A01AE2}"/>
          </ac:spMkLst>
        </pc:spChg>
        <pc:spChg chg="del">
          <ac:chgData name="Laura Oathout" userId="6ff55ba14486fe89" providerId="LiveId" clId="{0927BFAD-CD66-46F8-A679-640E2DBC9CB9}" dt="2022-10-16T21:24:22.539" v="77"/>
          <ac:spMkLst>
            <pc:docMk/>
            <pc:sldMk cId="1094619664" sldId="260"/>
            <ac:spMk id="11" creationId="{2BDE4FA2-A187-8394-E5B8-D5303B11753A}"/>
          </ac:spMkLst>
        </pc:spChg>
        <pc:spChg chg="del">
          <ac:chgData name="Laura Oathout" userId="6ff55ba14486fe89" providerId="LiveId" clId="{0927BFAD-CD66-46F8-A679-640E2DBC9CB9}" dt="2022-10-16T21:24:22.541" v="79"/>
          <ac:spMkLst>
            <pc:docMk/>
            <pc:sldMk cId="1094619664" sldId="260"/>
            <ac:spMk id="12" creationId="{37E4A599-2F32-5F19-AA72-C31E63B3A17B}"/>
          </ac:spMkLst>
        </pc:spChg>
        <pc:spChg chg="del">
          <ac:chgData name="Laura Oathout" userId="6ff55ba14486fe89" providerId="LiveId" clId="{0927BFAD-CD66-46F8-A679-640E2DBC9CB9}" dt="2022-10-16T21:24:22.542" v="81"/>
          <ac:spMkLst>
            <pc:docMk/>
            <pc:sldMk cId="1094619664" sldId="260"/>
            <ac:spMk id="13" creationId="{02D58253-4F8D-7753-95B8-7A12414356FF}"/>
          </ac:spMkLst>
        </pc:spChg>
        <pc:picChg chg="del">
          <ac:chgData name="Laura Oathout" userId="6ff55ba14486fe89" providerId="LiveId" clId="{0927BFAD-CD66-46F8-A679-640E2DBC9CB9}" dt="2022-10-16T21:24:22.529" v="65"/>
          <ac:picMkLst>
            <pc:docMk/>
            <pc:sldMk cId="1094619664" sldId="260"/>
            <ac:picMk id="2" creationId="{27F3F950-C4A2-9155-8275-491B3F15466D}"/>
          </ac:picMkLst>
        </pc:picChg>
        <pc:picChg chg="del">
          <ac:chgData name="Laura Oathout" userId="6ff55ba14486fe89" providerId="LiveId" clId="{0927BFAD-CD66-46F8-A679-640E2DBC9CB9}" dt="2022-10-16T21:24:22.533" v="69"/>
          <ac:picMkLst>
            <pc:docMk/>
            <pc:sldMk cId="1094619664" sldId="260"/>
            <ac:picMk id="3" creationId="{00000000-0000-0000-0000-000000000000}"/>
          </ac:picMkLst>
        </pc:picChg>
        <pc:picChg chg="del">
          <ac:chgData name="Laura Oathout" userId="6ff55ba14486fe89" providerId="LiveId" clId="{0927BFAD-CD66-46F8-A679-640E2DBC9CB9}" dt="2022-10-16T21:24:22.534" v="71"/>
          <ac:picMkLst>
            <pc:docMk/>
            <pc:sldMk cId="1094619664" sldId="260"/>
            <ac:picMk id="4" creationId="{00000000-0000-0000-0000-000000000000}"/>
          </ac:picMkLst>
        </pc:picChg>
        <pc:picChg chg="del">
          <ac:chgData name="Laura Oathout" userId="6ff55ba14486fe89" providerId="LiveId" clId="{0927BFAD-CD66-46F8-A679-640E2DBC9CB9}" dt="2022-10-16T21:24:22.536" v="73"/>
          <ac:picMkLst>
            <pc:docMk/>
            <pc:sldMk cId="1094619664" sldId="260"/>
            <ac:picMk id="5" creationId="{00000000-0000-0000-0000-000000000000}"/>
          </ac:picMkLst>
        </pc:picChg>
        <pc:picChg chg="del">
          <ac:chgData name="Laura Oathout" userId="6ff55ba14486fe89" providerId="LiveId" clId="{0927BFAD-CD66-46F8-A679-640E2DBC9CB9}" dt="2022-10-16T21:24:22.538" v="75"/>
          <ac:picMkLst>
            <pc:docMk/>
            <pc:sldMk cId="1094619664" sldId="260"/>
            <ac:picMk id="6" creationId="{00000000-0000-0000-0000-000000000000}"/>
          </ac:picMkLst>
        </pc:picChg>
      </pc:sldChg>
      <pc:sldChg chg="delSp mod setBg">
        <pc:chgData name="Laura Oathout" userId="6ff55ba14486fe89" providerId="LiveId" clId="{0927BFAD-CD66-46F8-A679-640E2DBC9CB9}" dt="2022-10-16T21:24:22.660" v="97"/>
        <pc:sldMkLst>
          <pc:docMk/>
          <pc:sldMk cId="2525838939" sldId="261"/>
        </pc:sldMkLst>
        <pc:spChg chg="del">
          <ac:chgData name="Laura Oathout" userId="6ff55ba14486fe89" providerId="LiveId" clId="{0927BFAD-CD66-46F8-A679-640E2DBC9CB9}" dt="2022-10-16T21:24:22.596" v="87"/>
          <ac:spMkLst>
            <pc:docMk/>
            <pc:sldMk cId="2525838939" sldId="261"/>
            <ac:spMk id="4" creationId="{57A5CF26-4825-15ED-2751-68F745E3E51D}"/>
          </ac:spMkLst>
        </pc:spChg>
        <pc:spChg chg="del">
          <ac:chgData name="Laura Oathout" userId="6ff55ba14486fe89" providerId="LiveId" clId="{0927BFAD-CD66-46F8-A679-640E2DBC9CB9}" dt="2022-10-16T21:24:22.602" v="95"/>
          <ac:spMkLst>
            <pc:docMk/>
            <pc:sldMk cId="2525838939" sldId="261"/>
            <ac:spMk id="5" creationId="{CE28DC0B-FA9D-B0CB-75E1-12A4C9206372}"/>
          </ac:spMkLst>
        </pc:spChg>
        <pc:spChg chg="del">
          <ac:chgData name="Laura Oathout" userId="6ff55ba14486fe89" providerId="LiveId" clId="{0927BFAD-CD66-46F8-A679-640E2DBC9CB9}" dt="2022-10-16T21:24:22.598" v="89"/>
          <ac:spMkLst>
            <pc:docMk/>
            <pc:sldMk cId="2525838939" sldId="261"/>
            <ac:spMk id="10" creationId="{00000000-0000-0000-0000-000000000000}"/>
          </ac:spMkLst>
        </pc:spChg>
        <pc:grpChg chg="del">
          <ac:chgData name="Laura Oathout" userId="6ff55ba14486fe89" providerId="LiveId" clId="{0927BFAD-CD66-46F8-A679-640E2DBC9CB9}" dt="2022-10-16T21:24:22.601" v="93"/>
          <ac:grpSpMkLst>
            <pc:docMk/>
            <pc:sldMk cId="2525838939" sldId="261"/>
            <ac:grpSpMk id="7" creationId="{7995E076-5613-D058-B3B7-9E2FC80E199D}"/>
          </ac:grpSpMkLst>
        </pc:grpChg>
        <pc:picChg chg="del">
          <ac:chgData name="Laura Oathout" userId="6ff55ba14486fe89" providerId="LiveId" clId="{0927BFAD-CD66-46F8-A679-640E2DBC9CB9}" dt="2022-10-16T21:24:22.594" v="85"/>
          <ac:picMkLst>
            <pc:docMk/>
            <pc:sldMk cId="2525838939" sldId="261"/>
            <ac:picMk id="3" creationId="{413FA737-C173-6ABA-6385-E03CE010D8E4}"/>
          </ac:picMkLst>
        </pc:picChg>
        <pc:picChg chg="del">
          <ac:chgData name="Laura Oathout" userId="6ff55ba14486fe89" providerId="LiveId" clId="{0927BFAD-CD66-46F8-A679-640E2DBC9CB9}" dt="2022-10-16T21:24:22.599" v="91"/>
          <ac:picMkLst>
            <pc:docMk/>
            <pc:sldMk cId="2525838939" sldId="261"/>
            <ac:picMk id="12" creationId="{00000000-0000-0000-0000-000000000000}"/>
          </ac:picMkLst>
        </pc:picChg>
      </pc:sldChg>
      <pc:sldChg chg="delSp mod setBg">
        <pc:chgData name="Laura Oathout" userId="6ff55ba14486fe89" providerId="LiveId" clId="{0927BFAD-CD66-46F8-A679-640E2DBC9CB9}" dt="2022-10-16T21:24:22.799" v="157"/>
        <pc:sldMkLst>
          <pc:docMk/>
          <pc:sldMk cId="3491352764" sldId="262"/>
        </pc:sldMkLst>
        <pc:spChg chg="del">
          <ac:chgData name="Laura Oathout" userId="6ff55ba14486fe89" providerId="LiveId" clId="{0927BFAD-CD66-46F8-A679-640E2DBC9CB9}" dt="2022-10-16T21:24:22.738" v="139"/>
          <ac:spMkLst>
            <pc:docMk/>
            <pc:sldMk cId="3491352764" sldId="262"/>
            <ac:spMk id="5" creationId="{00000000-0000-0000-0000-000000000000}"/>
          </ac:spMkLst>
        </pc:spChg>
        <pc:spChg chg="del">
          <ac:chgData name="Laura Oathout" userId="6ff55ba14486fe89" providerId="LiveId" clId="{0927BFAD-CD66-46F8-A679-640E2DBC9CB9}" dt="2022-10-16T21:24:22.749" v="155"/>
          <ac:spMkLst>
            <pc:docMk/>
            <pc:sldMk cId="3491352764" sldId="262"/>
            <ac:spMk id="10" creationId="{00000000-0000-0000-0000-000000000000}"/>
          </ac:spMkLst>
        </pc:spChg>
        <pc:spChg chg="del">
          <ac:chgData name="Laura Oathout" userId="6ff55ba14486fe89" providerId="LiveId" clId="{0927BFAD-CD66-46F8-A679-640E2DBC9CB9}" dt="2022-10-16T21:24:22.732" v="133"/>
          <ac:spMkLst>
            <pc:docMk/>
            <pc:sldMk cId="3491352764" sldId="262"/>
            <ac:spMk id="12" creationId="{DD887641-D4EF-A3CC-04D0-18D9DE62C4CD}"/>
          </ac:spMkLst>
        </pc:spChg>
        <pc:spChg chg="del">
          <ac:chgData name="Laura Oathout" userId="6ff55ba14486fe89" providerId="LiveId" clId="{0927BFAD-CD66-46F8-A679-640E2DBC9CB9}" dt="2022-10-16T21:24:22.745" v="149"/>
          <ac:spMkLst>
            <pc:docMk/>
            <pc:sldMk cId="3491352764" sldId="262"/>
            <ac:spMk id="14" creationId="{D34A4CC8-2EA8-273D-E036-66440E965DE8}"/>
          </ac:spMkLst>
        </pc:spChg>
        <pc:picChg chg="del">
          <ac:chgData name="Laura Oathout" userId="6ff55ba14486fe89" providerId="LiveId" clId="{0927BFAD-CD66-46F8-A679-640E2DBC9CB9}" dt="2022-10-16T21:24:22.740" v="141"/>
          <ac:picMkLst>
            <pc:docMk/>
            <pc:sldMk cId="3491352764" sldId="262"/>
            <ac:picMk id="3" creationId="{00000000-0000-0000-0000-000000000000}"/>
          </ac:picMkLst>
        </pc:picChg>
        <pc:picChg chg="del">
          <ac:chgData name="Laura Oathout" userId="6ff55ba14486fe89" providerId="LiveId" clId="{0927BFAD-CD66-46F8-A679-640E2DBC9CB9}" dt="2022-10-16T21:24:22.737" v="137"/>
          <ac:picMkLst>
            <pc:docMk/>
            <pc:sldMk cId="3491352764" sldId="262"/>
            <ac:picMk id="4" creationId="{00000000-0000-0000-0000-000000000000}"/>
          </ac:picMkLst>
        </pc:picChg>
        <pc:picChg chg="del">
          <ac:chgData name="Laura Oathout" userId="6ff55ba14486fe89" providerId="LiveId" clId="{0927BFAD-CD66-46F8-A679-640E2DBC9CB9}" dt="2022-10-16T21:24:22.735" v="135"/>
          <ac:picMkLst>
            <pc:docMk/>
            <pc:sldMk cId="3491352764" sldId="262"/>
            <ac:picMk id="6" creationId="{00000000-0000-0000-0000-000000000000}"/>
          </ac:picMkLst>
        </pc:picChg>
        <pc:picChg chg="del">
          <ac:chgData name="Laura Oathout" userId="6ff55ba14486fe89" providerId="LiveId" clId="{0927BFAD-CD66-46F8-A679-640E2DBC9CB9}" dt="2022-10-16T21:24:22.741" v="143"/>
          <ac:picMkLst>
            <pc:docMk/>
            <pc:sldMk cId="3491352764" sldId="262"/>
            <ac:picMk id="7" creationId="{00000000-0000-0000-0000-000000000000}"/>
          </ac:picMkLst>
        </pc:picChg>
        <pc:picChg chg="del">
          <ac:chgData name="Laura Oathout" userId="6ff55ba14486fe89" providerId="LiveId" clId="{0927BFAD-CD66-46F8-A679-640E2DBC9CB9}" dt="2022-10-16T21:24:22.742" v="145"/>
          <ac:picMkLst>
            <pc:docMk/>
            <pc:sldMk cId="3491352764" sldId="262"/>
            <ac:picMk id="8" creationId="{00000000-0000-0000-0000-000000000000}"/>
          </ac:picMkLst>
        </pc:picChg>
        <pc:picChg chg="del">
          <ac:chgData name="Laura Oathout" userId="6ff55ba14486fe89" providerId="LiveId" clId="{0927BFAD-CD66-46F8-A679-640E2DBC9CB9}" dt="2022-10-16T21:24:22.730" v="131"/>
          <ac:picMkLst>
            <pc:docMk/>
            <pc:sldMk cId="3491352764" sldId="262"/>
            <ac:picMk id="9" creationId="{813577A3-2A2F-23AF-8E69-90B981FC225E}"/>
          </ac:picMkLst>
        </pc:picChg>
        <pc:picChg chg="del">
          <ac:chgData name="Laura Oathout" userId="6ff55ba14486fe89" providerId="LiveId" clId="{0927BFAD-CD66-46F8-A679-640E2DBC9CB9}" dt="2022-10-16T21:24:22.743" v="147"/>
          <ac:picMkLst>
            <pc:docMk/>
            <pc:sldMk cId="3491352764" sldId="262"/>
            <ac:picMk id="11" creationId="{00000000-0000-0000-0000-000000000000}"/>
          </ac:picMkLst>
        </pc:picChg>
        <pc:picChg chg="del">
          <ac:chgData name="Laura Oathout" userId="6ff55ba14486fe89" providerId="LiveId" clId="{0927BFAD-CD66-46F8-A679-640E2DBC9CB9}" dt="2022-10-16T21:24:22.746" v="151"/>
          <ac:picMkLst>
            <pc:docMk/>
            <pc:sldMk cId="3491352764" sldId="262"/>
            <ac:picMk id="15" creationId="{46F0ED31-EE61-4CF3-87C3-37735EFE5E29}"/>
          </ac:picMkLst>
        </pc:picChg>
        <pc:picChg chg="del">
          <ac:chgData name="Laura Oathout" userId="6ff55ba14486fe89" providerId="LiveId" clId="{0927BFAD-CD66-46F8-A679-640E2DBC9CB9}" dt="2022-10-16T21:24:22.748" v="153"/>
          <ac:picMkLst>
            <pc:docMk/>
            <pc:sldMk cId="3491352764" sldId="262"/>
            <ac:picMk id="16" creationId="{D6245DC3-8CF1-A14A-0F70-D037970B8C35}"/>
          </ac:picMkLst>
        </pc:picChg>
      </pc:sldChg>
      <pc:sldChg chg="delSp mod setBg">
        <pc:chgData name="Laura Oathout" userId="6ff55ba14486fe89" providerId="LiveId" clId="{0927BFAD-CD66-46F8-A679-640E2DBC9CB9}" dt="2022-10-16T21:24:22.865" v="175"/>
        <pc:sldMkLst>
          <pc:docMk/>
          <pc:sldMk cId="1908982090" sldId="263"/>
        </pc:sldMkLst>
        <pc:spChg chg="del">
          <ac:chgData name="Laura Oathout" userId="6ff55ba14486fe89" providerId="LiveId" clId="{0927BFAD-CD66-46F8-A679-640E2DBC9CB9}" dt="2022-10-16T21:24:22.803" v="161"/>
          <ac:spMkLst>
            <pc:docMk/>
            <pc:sldMk cId="1908982090" sldId="263"/>
            <ac:spMk id="8" creationId="{0C042195-FF05-F118-31B1-03D86C1D1894}"/>
          </ac:spMkLst>
        </pc:spChg>
        <pc:spChg chg="del">
          <ac:chgData name="Laura Oathout" userId="6ff55ba14486fe89" providerId="LiveId" clId="{0927BFAD-CD66-46F8-A679-640E2DBC9CB9}" dt="2022-10-16T21:24:22.811" v="171"/>
          <ac:spMkLst>
            <pc:docMk/>
            <pc:sldMk cId="1908982090" sldId="263"/>
            <ac:spMk id="9" creationId="{EFBDA0D6-7501-017C-AAB6-6CADA54A361A}"/>
          </ac:spMkLst>
        </pc:spChg>
        <pc:spChg chg="del">
          <ac:chgData name="Laura Oathout" userId="6ff55ba14486fe89" providerId="LiveId" clId="{0927BFAD-CD66-46F8-A679-640E2DBC9CB9}" dt="2022-10-16T21:24:22.813" v="173"/>
          <ac:spMkLst>
            <pc:docMk/>
            <pc:sldMk cId="1908982090" sldId="263"/>
            <ac:spMk id="10" creationId="{00000000-0000-0000-0000-000000000000}"/>
          </ac:spMkLst>
        </pc:spChg>
        <pc:picChg chg="del">
          <ac:chgData name="Laura Oathout" userId="6ff55ba14486fe89" providerId="LiveId" clId="{0927BFAD-CD66-46F8-A679-640E2DBC9CB9}" dt="2022-10-16T21:24:22.809" v="169"/>
          <ac:picMkLst>
            <pc:docMk/>
            <pc:sldMk cId="1908982090" sldId="263"/>
            <ac:picMk id="6" creationId="{617E6FBE-60A1-3719-652F-9C98AE142EA0}"/>
          </ac:picMkLst>
        </pc:picChg>
        <pc:picChg chg="del">
          <ac:chgData name="Laura Oathout" userId="6ff55ba14486fe89" providerId="LiveId" clId="{0927BFAD-CD66-46F8-A679-640E2DBC9CB9}" dt="2022-10-16T21:24:22.802" v="159"/>
          <ac:picMkLst>
            <pc:docMk/>
            <pc:sldMk cId="1908982090" sldId="263"/>
            <ac:picMk id="7" creationId="{EF357AA3-883D-0629-C6A2-1B1416C6C875}"/>
          </ac:picMkLst>
        </pc:picChg>
        <pc:picChg chg="del">
          <ac:chgData name="Laura Oathout" userId="6ff55ba14486fe89" providerId="LiveId" clId="{0927BFAD-CD66-46F8-A679-640E2DBC9CB9}" dt="2022-10-16T21:24:22.808" v="167"/>
          <ac:picMkLst>
            <pc:docMk/>
            <pc:sldMk cId="1908982090" sldId="263"/>
            <ac:picMk id="11" creationId="{00000000-0000-0000-0000-000000000000}"/>
          </ac:picMkLst>
        </pc:picChg>
        <pc:picChg chg="del">
          <ac:chgData name="Laura Oathout" userId="6ff55ba14486fe89" providerId="LiveId" clId="{0927BFAD-CD66-46F8-A679-640E2DBC9CB9}" dt="2022-10-16T21:24:22.804" v="163"/>
          <ac:picMkLst>
            <pc:docMk/>
            <pc:sldMk cId="1908982090" sldId="263"/>
            <ac:picMk id="12" creationId="{F42775A6-3247-43F4-F0EA-C43280EB0B25}"/>
          </ac:picMkLst>
        </pc:picChg>
        <pc:picChg chg="del">
          <ac:chgData name="Laura Oathout" userId="6ff55ba14486fe89" providerId="LiveId" clId="{0927BFAD-CD66-46F8-A679-640E2DBC9CB9}" dt="2022-10-16T21:24:22.806" v="165"/>
          <ac:picMkLst>
            <pc:docMk/>
            <pc:sldMk cId="1908982090" sldId="263"/>
            <ac:picMk id="17" creationId="{00000000-0000-0000-0000-000000000000}"/>
          </ac:picMkLst>
        </pc:picChg>
      </pc:sldChg>
      <pc:sldChg chg="delSp mod setBg">
        <pc:chgData name="Laura Oathout" userId="6ff55ba14486fe89" providerId="LiveId" clId="{0927BFAD-CD66-46F8-A679-640E2DBC9CB9}" dt="2022-10-16T21:24:22.932" v="199"/>
        <pc:sldMkLst>
          <pc:docMk/>
          <pc:sldMk cId="3777096044" sldId="264"/>
        </pc:sldMkLst>
        <pc:spChg chg="del">
          <ac:chgData name="Laura Oathout" userId="6ff55ba14486fe89" providerId="LiveId" clId="{0927BFAD-CD66-46F8-A679-640E2DBC9CB9}" dt="2022-10-16T21:24:22.870" v="179"/>
          <ac:spMkLst>
            <pc:docMk/>
            <pc:sldMk cId="3777096044" sldId="264"/>
            <ac:spMk id="5" creationId="{E6222050-8D91-DB37-2D73-A29245452AFC}"/>
          </ac:spMkLst>
        </pc:spChg>
        <pc:spChg chg="del">
          <ac:chgData name="Laura Oathout" userId="6ff55ba14486fe89" providerId="LiveId" clId="{0927BFAD-CD66-46F8-A679-640E2DBC9CB9}" dt="2022-10-16T21:24:22.884" v="197"/>
          <ac:spMkLst>
            <pc:docMk/>
            <pc:sldMk cId="3777096044" sldId="264"/>
            <ac:spMk id="6" creationId="{00000000-0000-0000-0000-000000000000}"/>
          </ac:spMkLst>
        </pc:spChg>
        <pc:spChg chg="del">
          <ac:chgData name="Laura Oathout" userId="6ff55ba14486fe89" providerId="LiveId" clId="{0927BFAD-CD66-46F8-A679-640E2DBC9CB9}" dt="2022-10-16T21:24:22.878" v="189"/>
          <ac:spMkLst>
            <pc:docMk/>
            <pc:sldMk cId="3777096044" sldId="264"/>
            <ac:spMk id="9" creationId="{9562C1D5-375C-3950-C7DA-47E9AD90DBDA}"/>
          </ac:spMkLst>
        </pc:spChg>
        <pc:spChg chg="del">
          <ac:chgData name="Laura Oathout" userId="6ff55ba14486fe89" providerId="LiveId" clId="{0927BFAD-CD66-46F8-A679-640E2DBC9CB9}" dt="2022-10-16T21:24:22.879" v="191"/>
          <ac:spMkLst>
            <pc:docMk/>
            <pc:sldMk cId="3777096044" sldId="264"/>
            <ac:spMk id="10" creationId="{8171279B-C591-DFA9-E8F4-E0263B149529}"/>
          </ac:spMkLst>
        </pc:spChg>
        <pc:spChg chg="del">
          <ac:chgData name="Laura Oathout" userId="6ff55ba14486fe89" providerId="LiveId" clId="{0927BFAD-CD66-46F8-A679-640E2DBC9CB9}" dt="2022-10-16T21:24:22.872" v="181"/>
          <ac:spMkLst>
            <pc:docMk/>
            <pc:sldMk cId="3777096044" sldId="264"/>
            <ac:spMk id="15" creationId="{00000000-0000-0000-0000-000000000000}"/>
          </ac:spMkLst>
        </pc:spChg>
        <pc:picChg chg="del">
          <ac:chgData name="Laura Oathout" userId="6ff55ba14486fe89" providerId="LiveId" clId="{0927BFAD-CD66-46F8-A679-640E2DBC9CB9}" dt="2022-10-16T21:24:22.868" v="177"/>
          <ac:picMkLst>
            <pc:docMk/>
            <pc:sldMk cId="3777096044" sldId="264"/>
            <ac:picMk id="2" creationId="{58214A72-C979-2262-69DA-EA5D88468153}"/>
          </ac:picMkLst>
        </pc:picChg>
        <pc:picChg chg="del">
          <ac:chgData name="Laura Oathout" userId="6ff55ba14486fe89" providerId="LiveId" clId="{0927BFAD-CD66-46F8-A679-640E2DBC9CB9}" dt="2022-10-16T21:24:22.873" v="183"/>
          <ac:picMkLst>
            <pc:docMk/>
            <pc:sldMk cId="3777096044" sldId="264"/>
            <ac:picMk id="4" creationId="{00000000-0000-0000-0000-000000000000}"/>
          </ac:picMkLst>
        </pc:picChg>
        <pc:picChg chg="del">
          <ac:chgData name="Laura Oathout" userId="6ff55ba14486fe89" providerId="LiveId" clId="{0927BFAD-CD66-46F8-A679-640E2DBC9CB9}" dt="2022-10-16T21:24:22.874" v="185"/>
          <ac:picMkLst>
            <pc:docMk/>
            <pc:sldMk cId="3777096044" sldId="264"/>
            <ac:picMk id="7" creationId="{00000000-0000-0000-0000-000000000000}"/>
          </ac:picMkLst>
        </pc:picChg>
        <pc:picChg chg="del">
          <ac:chgData name="Laura Oathout" userId="6ff55ba14486fe89" providerId="LiveId" clId="{0927BFAD-CD66-46F8-A679-640E2DBC9CB9}" dt="2022-10-16T21:24:22.876" v="187"/>
          <ac:picMkLst>
            <pc:docMk/>
            <pc:sldMk cId="3777096044" sldId="264"/>
            <ac:picMk id="8" creationId="{00000000-0000-0000-0000-000000000000}"/>
          </ac:picMkLst>
        </pc:picChg>
        <pc:picChg chg="del">
          <ac:chgData name="Laura Oathout" userId="6ff55ba14486fe89" providerId="LiveId" clId="{0927BFAD-CD66-46F8-A679-640E2DBC9CB9}" dt="2022-10-16T21:24:22.881" v="193"/>
          <ac:picMkLst>
            <pc:docMk/>
            <pc:sldMk cId="3777096044" sldId="264"/>
            <ac:picMk id="11" creationId="{F7DB61C1-D603-1C7E-D115-62BEB1B8F7DF}"/>
          </ac:picMkLst>
        </pc:picChg>
        <pc:picChg chg="del">
          <ac:chgData name="Laura Oathout" userId="6ff55ba14486fe89" providerId="LiveId" clId="{0927BFAD-CD66-46F8-A679-640E2DBC9CB9}" dt="2022-10-16T21:24:22.882" v="195"/>
          <ac:picMkLst>
            <pc:docMk/>
            <pc:sldMk cId="3777096044" sldId="264"/>
            <ac:picMk id="12" creationId="{33403DCD-B25E-54FA-C946-E1DFDBA73030}"/>
          </ac:picMkLst>
        </pc:picChg>
      </pc:sldChg>
      <pc:sldChg chg="delSp mod setBg">
        <pc:chgData name="Laura Oathout" userId="6ff55ba14486fe89" providerId="LiveId" clId="{0927BFAD-CD66-46F8-A679-640E2DBC9CB9}" dt="2022-10-16T21:24:23.051" v="239"/>
        <pc:sldMkLst>
          <pc:docMk/>
          <pc:sldMk cId="3108555526" sldId="265"/>
        </pc:sldMkLst>
        <pc:spChg chg="del">
          <ac:chgData name="Laura Oathout" userId="6ff55ba14486fe89" providerId="LiveId" clId="{0927BFAD-CD66-46F8-A679-640E2DBC9CB9}" dt="2022-10-16T21:24:23.004" v="237"/>
          <ac:spMkLst>
            <pc:docMk/>
            <pc:sldMk cId="3108555526" sldId="265"/>
            <ac:spMk id="6" creationId="{00000000-0000-0000-0000-000000000000}"/>
          </ac:spMkLst>
        </pc:spChg>
        <pc:spChg chg="del">
          <ac:chgData name="Laura Oathout" userId="6ff55ba14486fe89" providerId="LiveId" clId="{0927BFAD-CD66-46F8-A679-640E2DBC9CB9}" dt="2022-10-16T21:24:22.995" v="225"/>
          <ac:spMkLst>
            <pc:docMk/>
            <pc:sldMk cId="3108555526" sldId="265"/>
            <ac:spMk id="10" creationId="{1671B97C-3928-1B48-A0A7-D5FBB97D08CF}"/>
          </ac:spMkLst>
        </pc:spChg>
        <pc:spChg chg="del">
          <ac:chgData name="Laura Oathout" userId="6ff55ba14486fe89" providerId="LiveId" clId="{0927BFAD-CD66-46F8-A679-640E2DBC9CB9}" dt="2022-10-16T21:24:23.001" v="233"/>
          <ac:spMkLst>
            <pc:docMk/>
            <pc:sldMk cId="3108555526" sldId="265"/>
            <ac:spMk id="11" creationId="{AE34C426-B638-16A1-EB18-C035DCDFB9CB}"/>
          </ac:spMkLst>
        </pc:spChg>
        <pc:picChg chg="del">
          <ac:chgData name="Laura Oathout" userId="6ff55ba14486fe89" providerId="LiveId" clId="{0927BFAD-CD66-46F8-A679-640E2DBC9CB9}" dt="2022-10-16T21:24:22.999" v="229"/>
          <ac:picMkLst>
            <pc:docMk/>
            <pc:sldMk cId="3108555526" sldId="265"/>
            <ac:picMk id="2" creationId="{00000000-0000-0000-0000-000000000000}"/>
          </ac:picMkLst>
        </pc:picChg>
        <pc:picChg chg="del">
          <ac:chgData name="Laura Oathout" userId="6ff55ba14486fe89" providerId="LiveId" clId="{0927BFAD-CD66-46F8-A679-640E2DBC9CB9}" dt="2022-10-16T21:24:23" v="231"/>
          <ac:picMkLst>
            <pc:docMk/>
            <pc:sldMk cId="3108555526" sldId="265"/>
            <ac:picMk id="3" creationId="{00000000-0000-0000-0000-000000000000}"/>
          </ac:picMkLst>
        </pc:picChg>
        <pc:picChg chg="del">
          <ac:chgData name="Laura Oathout" userId="6ff55ba14486fe89" providerId="LiveId" clId="{0927BFAD-CD66-46F8-A679-640E2DBC9CB9}" dt="2022-10-16T21:24:22.992" v="223"/>
          <ac:picMkLst>
            <pc:docMk/>
            <pc:sldMk cId="3108555526" sldId="265"/>
            <ac:picMk id="5" creationId="{18A1F455-6DDF-AE31-4E6F-1FE15D4450FC}"/>
          </ac:picMkLst>
        </pc:picChg>
        <pc:picChg chg="del">
          <ac:chgData name="Laura Oathout" userId="6ff55ba14486fe89" providerId="LiveId" clId="{0927BFAD-CD66-46F8-A679-640E2DBC9CB9}" dt="2022-10-16T21:24:22.997" v="227"/>
          <ac:picMkLst>
            <pc:docMk/>
            <pc:sldMk cId="3108555526" sldId="265"/>
            <ac:picMk id="7" creationId="{00000000-0000-0000-0000-000000000000}"/>
          </ac:picMkLst>
        </pc:picChg>
        <pc:picChg chg="del">
          <ac:chgData name="Laura Oathout" userId="6ff55ba14486fe89" providerId="LiveId" clId="{0927BFAD-CD66-46F8-A679-640E2DBC9CB9}" dt="2022-10-16T21:24:23.002" v="235"/>
          <ac:picMkLst>
            <pc:docMk/>
            <pc:sldMk cId="3108555526" sldId="265"/>
            <ac:picMk id="14" creationId="{A7118433-F280-F951-4BAD-86245C115E0F}"/>
          </ac:picMkLst>
        </pc:picChg>
      </pc:sldChg>
      <pc:sldChg chg="delSp mod setBg">
        <pc:chgData name="Laura Oathout" userId="6ff55ba14486fe89" providerId="LiveId" clId="{0927BFAD-CD66-46F8-A679-640E2DBC9CB9}" dt="2022-10-16T21:24:23.099" v="257"/>
        <pc:sldMkLst>
          <pc:docMk/>
          <pc:sldMk cId="1807653746" sldId="266"/>
        </pc:sldMkLst>
        <pc:spChg chg="del">
          <ac:chgData name="Laura Oathout" userId="6ff55ba14486fe89" providerId="LiveId" clId="{0927BFAD-CD66-46F8-A679-640E2DBC9CB9}" dt="2022-10-16T21:24:23.057" v="243"/>
          <ac:spMkLst>
            <pc:docMk/>
            <pc:sldMk cId="1807653746" sldId="266"/>
            <ac:spMk id="4" creationId="{626A6920-C933-784D-9A47-01E4A51A61B2}"/>
          </ac:spMkLst>
        </pc:spChg>
        <pc:spChg chg="del">
          <ac:chgData name="Laura Oathout" userId="6ff55ba14486fe89" providerId="LiveId" clId="{0927BFAD-CD66-46F8-A679-640E2DBC9CB9}" dt="2022-10-16T21:24:23.063" v="255"/>
          <ac:spMkLst>
            <pc:docMk/>
            <pc:sldMk cId="1807653746" sldId="266"/>
            <ac:spMk id="6" creationId="{B1F9AE9E-DE8D-8296-9FC9-21DD4938ECF0}"/>
          </ac:spMkLst>
        </pc:spChg>
        <pc:spChg chg="del">
          <ac:chgData name="Laura Oathout" userId="6ff55ba14486fe89" providerId="LiveId" clId="{0927BFAD-CD66-46F8-A679-640E2DBC9CB9}" dt="2022-10-16T21:24:23.062" v="253"/>
          <ac:spMkLst>
            <pc:docMk/>
            <pc:sldMk cId="1807653746" sldId="266"/>
            <ac:spMk id="21" creationId="{00000000-0000-0000-0000-000000000000}"/>
          </ac:spMkLst>
        </pc:spChg>
        <pc:picChg chg="del">
          <ac:chgData name="Laura Oathout" userId="6ff55ba14486fe89" providerId="LiveId" clId="{0927BFAD-CD66-46F8-A679-640E2DBC9CB9}" dt="2022-10-16T21:24:23.059" v="247"/>
          <ac:picMkLst>
            <pc:docMk/>
            <pc:sldMk cId="1807653746" sldId="266"/>
            <ac:picMk id="2" creationId="{00000000-0000-0000-0000-000000000000}"/>
          </ac:picMkLst>
        </pc:picChg>
        <pc:picChg chg="del">
          <ac:chgData name="Laura Oathout" userId="6ff55ba14486fe89" providerId="LiveId" clId="{0927BFAD-CD66-46F8-A679-640E2DBC9CB9}" dt="2022-10-16T21:24:23.054" v="241"/>
          <ac:picMkLst>
            <pc:docMk/>
            <pc:sldMk cId="1807653746" sldId="266"/>
            <ac:picMk id="3" creationId="{1161AF5A-EBED-E390-A63A-831AE3690FD9}"/>
          </ac:picMkLst>
        </pc:picChg>
        <pc:picChg chg="del">
          <ac:chgData name="Laura Oathout" userId="6ff55ba14486fe89" providerId="LiveId" clId="{0927BFAD-CD66-46F8-A679-640E2DBC9CB9}" dt="2022-10-16T21:24:23.060" v="249"/>
          <ac:picMkLst>
            <pc:docMk/>
            <pc:sldMk cId="1807653746" sldId="266"/>
            <ac:picMk id="5" creationId="{00000000-0000-0000-0000-000000000000}"/>
          </ac:picMkLst>
        </pc:picChg>
        <pc:picChg chg="del">
          <ac:chgData name="Laura Oathout" userId="6ff55ba14486fe89" providerId="LiveId" clId="{0927BFAD-CD66-46F8-A679-640E2DBC9CB9}" dt="2022-10-16T21:24:23.058" v="245"/>
          <ac:picMkLst>
            <pc:docMk/>
            <pc:sldMk cId="1807653746" sldId="266"/>
            <ac:picMk id="7" creationId="{00000000-0000-0000-0000-000000000000}"/>
          </ac:picMkLst>
        </pc:picChg>
        <pc:picChg chg="del">
          <ac:chgData name="Laura Oathout" userId="6ff55ba14486fe89" providerId="LiveId" clId="{0927BFAD-CD66-46F8-A679-640E2DBC9CB9}" dt="2022-10-16T21:24:23.061" v="251"/>
          <ac:picMkLst>
            <pc:docMk/>
            <pc:sldMk cId="1807653746" sldId="266"/>
            <ac:picMk id="8" creationId="{00000000-0000-0000-0000-000000000000}"/>
          </ac:picMkLst>
        </pc:picChg>
      </pc:sldChg>
      <pc:sldChg chg="delSp mod setBg">
        <pc:chgData name="Laura Oathout" userId="6ff55ba14486fe89" providerId="LiveId" clId="{0927BFAD-CD66-46F8-A679-640E2DBC9CB9}" dt="2022-10-16T21:24:23.152" v="279"/>
        <pc:sldMkLst>
          <pc:docMk/>
          <pc:sldMk cId="1508712585" sldId="267"/>
        </pc:sldMkLst>
        <pc:spChg chg="del">
          <ac:chgData name="Laura Oathout" userId="6ff55ba14486fe89" providerId="LiveId" clId="{0927BFAD-CD66-46F8-A679-640E2DBC9CB9}" dt="2022-10-16T21:24:23.103" v="261"/>
          <ac:spMkLst>
            <pc:docMk/>
            <pc:sldMk cId="1508712585" sldId="267"/>
            <ac:spMk id="6" creationId="{396CE909-C5AF-252C-C82A-390EFCC4B453}"/>
          </ac:spMkLst>
        </pc:spChg>
        <pc:spChg chg="del">
          <ac:chgData name="Laura Oathout" userId="6ff55ba14486fe89" providerId="LiveId" clId="{0927BFAD-CD66-46F8-A679-640E2DBC9CB9}" dt="2022-10-16T21:24:23.104" v="263"/>
          <ac:spMkLst>
            <pc:docMk/>
            <pc:sldMk cId="1508712585" sldId="267"/>
            <ac:spMk id="9" creationId="{8D2D0DCE-67FF-B385-B3F5-41E8E4AE0FFD}"/>
          </ac:spMkLst>
        </pc:spChg>
        <pc:spChg chg="del">
          <ac:chgData name="Laura Oathout" userId="6ff55ba14486fe89" providerId="LiveId" clId="{0927BFAD-CD66-46F8-A679-640E2DBC9CB9}" dt="2022-10-16T21:24:23.110" v="275"/>
          <ac:spMkLst>
            <pc:docMk/>
            <pc:sldMk cId="1508712585" sldId="267"/>
            <ac:spMk id="13" creationId="{06B7010A-2AF9-5A13-D265-1FFA79118B2F}"/>
          </ac:spMkLst>
        </pc:spChg>
        <pc:spChg chg="del">
          <ac:chgData name="Laura Oathout" userId="6ff55ba14486fe89" providerId="LiveId" clId="{0927BFAD-CD66-46F8-A679-640E2DBC9CB9}" dt="2022-10-16T21:24:23.106" v="267"/>
          <ac:spMkLst>
            <pc:docMk/>
            <pc:sldMk cId="1508712585" sldId="267"/>
            <ac:spMk id="21" creationId="{00000000-0000-0000-0000-000000000000}"/>
          </ac:spMkLst>
        </pc:spChg>
        <pc:picChg chg="del">
          <ac:chgData name="Laura Oathout" userId="6ff55ba14486fe89" providerId="LiveId" clId="{0927BFAD-CD66-46F8-A679-640E2DBC9CB9}" dt="2022-10-16T21:24:23.101" v="259"/>
          <ac:picMkLst>
            <pc:docMk/>
            <pc:sldMk cId="1508712585" sldId="267"/>
            <ac:picMk id="3" creationId="{752909AC-83C7-16FA-B1FD-DFE8A68317D5}"/>
          </ac:picMkLst>
        </pc:picChg>
        <pc:picChg chg="del">
          <ac:chgData name="Laura Oathout" userId="6ff55ba14486fe89" providerId="LiveId" clId="{0927BFAD-CD66-46F8-A679-640E2DBC9CB9}" dt="2022-10-16T21:24:23.107" v="269"/>
          <ac:picMkLst>
            <pc:docMk/>
            <pc:sldMk cId="1508712585" sldId="267"/>
            <ac:picMk id="5" creationId="{25490771-5A47-112E-AE6A-B51EFBD3BEA7}"/>
          </ac:picMkLst>
        </pc:picChg>
        <pc:picChg chg="del">
          <ac:chgData name="Laura Oathout" userId="6ff55ba14486fe89" providerId="LiveId" clId="{0927BFAD-CD66-46F8-A679-640E2DBC9CB9}" dt="2022-10-16T21:24:23.105" v="265"/>
          <ac:picMkLst>
            <pc:docMk/>
            <pc:sldMk cId="1508712585" sldId="267"/>
            <ac:picMk id="10" creationId="{74E98317-8DAA-B6C4-E070-767E0E79829B}"/>
          </ac:picMkLst>
        </pc:picChg>
        <pc:picChg chg="del">
          <ac:chgData name="Laura Oathout" userId="6ff55ba14486fe89" providerId="LiveId" clId="{0927BFAD-CD66-46F8-A679-640E2DBC9CB9}" dt="2022-10-16T21:24:23.108" v="271"/>
          <ac:picMkLst>
            <pc:docMk/>
            <pc:sldMk cId="1508712585" sldId="267"/>
            <ac:picMk id="11" creationId="{9DB30DB1-CFC7-A9EA-0A50-DA03466BAC7E}"/>
          </ac:picMkLst>
        </pc:picChg>
        <pc:picChg chg="del">
          <ac:chgData name="Laura Oathout" userId="6ff55ba14486fe89" providerId="LiveId" clId="{0927BFAD-CD66-46F8-A679-640E2DBC9CB9}" dt="2022-10-16T21:24:23.109" v="273"/>
          <ac:picMkLst>
            <pc:docMk/>
            <pc:sldMk cId="1508712585" sldId="267"/>
            <ac:picMk id="12" creationId="{BAD53368-FE35-5989-65EF-915F36DF2E0B}"/>
          </ac:picMkLst>
        </pc:picChg>
        <pc:picChg chg="del">
          <ac:chgData name="Laura Oathout" userId="6ff55ba14486fe89" providerId="LiveId" clId="{0927BFAD-CD66-46F8-A679-640E2DBC9CB9}" dt="2022-10-16T21:24:23.112" v="277"/>
          <ac:picMkLst>
            <pc:docMk/>
            <pc:sldMk cId="1508712585" sldId="267"/>
            <ac:picMk id="14" creationId="{F95E46C1-3AA3-ED16-2548-1663F16EA791}"/>
          </ac:picMkLst>
        </pc:picChg>
      </pc:sldChg>
      <pc:sldChg chg="delSp mod setBg">
        <pc:chgData name="Laura Oathout" userId="6ff55ba14486fe89" providerId="LiveId" clId="{0927BFAD-CD66-46F8-A679-640E2DBC9CB9}" dt="2022-10-16T21:24:23.221" v="307"/>
        <pc:sldMkLst>
          <pc:docMk/>
          <pc:sldMk cId="4186233416" sldId="268"/>
        </pc:sldMkLst>
        <pc:spChg chg="del">
          <ac:chgData name="Laura Oathout" userId="6ff55ba14486fe89" providerId="LiveId" clId="{0927BFAD-CD66-46F8-A679-640E2DBC9CB9}" dt="2022-10-16T21:24:23.156" v="283"/>
          <ac:spMkLst>
            <pc:docMk/>
            <pc:sldMk cId="4186233416" sldId="268"/>
            <ac:spMk id="5" creationId="{29C610A2-E609-316C-E94C-6973EF44284F}"/>
          </ac:spMkLst>
        </pc:spChg>
        <pc:spChg chg="del">
          <ac:chgData name="Laura Oathout" userId="6ff55ba14486fe89" providerId="LiveId" clId="{0927BFAD-CD66-46F8-A679-640E2DBC9CB9}" dt="2022-10-16T21:24:23.171" v="305"/>
          <ac:spMkLst>
            <pc:docMk/>
            <pc:sldMk cId="4186233416" sldId="268"/>
            <ac:spMk id="6" creationId="{FBC5CD8A-94D0-6D39-FA4D-6584D7FDD69E}"/>
          </ac:spMkLst>
        </pc:spChg>
        <pc:spChg chg="del">
          <ac:chgData name="Laura Oathout" userId="6ff55ba14486fe89" providerId="LiveId" clId="{0927BFAD-CD66-46F8-A679-640E2DBC9CB9}" dt="2022-10-16T21:24:23.164" v="293"/>
          <ac:spMkLst>
            <pc:docMk/>
            <pc:sldMk cId="4186233416" sldId="268"/>
            <ac:spMk id="12" creationId="{00000000-0000-0000-0000-000000000000}"/>
          </ac:spMkLst>
        </pc:spChg>
        <pc:spChg chg="del">
          <ac:chgData name="Laura Oathout" userId="6ff55ba14486fe89" providerId="LiveId" clId="{0927BFAD-CD66-46F8-A679-640E2DBC9CB9}" dt="2022-10-16T21:24:23.159" v="287"/>
          <ac:spMkLst>
            <pc:docMk/>
            <pc:sldMk cId="4186233416" sldId="268"/>
            <ac:spMk id="21" creationId="{00000000-0000-0000-0000-000000000000}"/>
          </ac:spMkLst>
        </pc:spChg>
        <pc:spChg chg="del">
          <ac:chgData name="Laura Oathout" userId="6ff55ba14486fe89" providerId="LiveId" clId="{0927BFAD-CD66-46F8-A679-640E2DBC9CB9}" dt="2022-10-16T21:24:23.160" v="289"/>
          <ac:spMkLst>
            <pc:docMk/>
            <pc:sldMk cId="4186233416" sldId="268"/>
            <ac:spMk id="33" creationId="{00000000-0000-0000-0000-000000000000}"/>
          </ac:spMkLst>
        </pc:spChg>
        <pc:spChg chg="del">
          <ac:chgData name="Laura Oathout" userId="6ff55ba14486fe89" providerId="LiveId" clId="{0927BFAD-CD66-46F8-A679-640E2DBC9CB9}" dt="2022-10-16T21:24:23.162" v="291"/>
          <ac:spMkLst>
            <pc:docMk/>
            <pc:sldMk cId="4186233416" sldId="268"/>
            <ac:spMk id="34" creationId="{00000000-0000-0000-0000-000000000000}"/>
          </ac:spMkLst>
        </pc:spChg>
        <pc:picChg chg="del">
          <ac:chgData name="Laura Oathout" userId="6ff55ba14486fe89" providerId="LiveId" clId="{0927BFAD-CD66-46F8-A679-640E2DBC9CB9}" dt="2022-10-16T21:24:23.165" v="295"/>
          <ac:picMkLst>
            <pc:docMk/>
            <pc:sldMk cId="4186233416" sldId="268"/>
            <ac:picMk id="3" creationId="{00000000-0000-0000-0000-000000000000}"/>
          </ac:picMkLst>
        </pc:picChg>
        <pc:picChg chg="del">
          <ac:chgData name="Laura Oathout" userId="6ff55ba14486fe89" providerId="LiveId" clId="{0927BFAD-CD66-46F8-A679-640E2DBC9CB9}" dt="2022-10-16T21:24:23.155" v="281"/>
          <ac:picMkLst>
            <pc:docMk/>
            <pc:sldMk cId="4186233416" sldId="268"/>
            <ac:picMk id="4" creationId="{0C9282CA-DDB3-9DE5-63E7-BC085C376E77}"/>
          </ac:picMkLst>
        </pc:picChg>
        <pc:picChg chg="del">
          <ac:chgData name="Laura Oathout" userId="6ff55ba14486fe89" providerId="LiveId" clId="{0927BFAD-CD66-46F8-A679-640E2DBC9CB9}" dt="2022-10-16T21:24:23.158" v="285"/>
          <ac:picMkLst>
            <pc:docMk/>
            <pc:sldMk cId="4186233416" sldId="268"/>
            <ac:picMk id="7" creationId="{1274B079-9E19-D43B-8E41-190DEFE560D8}"/>
          </ac:picMkLst>
        </pc:picChg>
        <pc:picChg chg="del">
          <ac:chgData name="Laura Oathout" userId="6ff55ba14486fe89" providerId="LiveId" clId="{0927BFAD-CD66-46F8-A679-640E2DBC9CB9}" dt="2022-10-16T21:24:23.168" v="299"/>
          <ac:picMkLst>
            <pc:docMk/>
            <pc:sldMk cId="4186233416" sldId="268"/>
            <ac:picMk id="8" creationId="{00000000-0000-0000-0000-000000000000}"/>
          </ac:picMkLst>
        </pc:picChg>
        <pc:picChg chg="del">
          <ac:chgData name="Laura Oathout" userId="6ff55ba14486fe89" providerId="LiveId" clId="{0927BFAD-CD66-46F8-A679-640E2DBC9CB9}" dt="2022-10-16T21:24:23.166" v="297"/>
          <ac:picMkLst>
            <pc:docMk/>
            <pc:sldMk cId="4186233416" sldId="268"/>
            <ac:picMk id="17" creationId="{00000000-0000-0000-0000-000000000000}"/>
          </ac:picMkLst>
        </pc:picChg>
        <pc:picChg chg="del">
          <ac:chgData name="Laura Oathout" userId="6ff55ba14486fe89" providerId="LiveId" clId="{0927BFAD-CD66-46F8-A679-640E2DBC9CB9}" dt="2022-10-16T21:24:23.169" v="301"/>
          <ac:picMkLst>
            <pc:docMk/>
            <pc:sldMk cId="4186233416" sldId="268"/>
            <ac:picMk id="18" creationId="{00000000-0000-0000-0000-000000000000}"/>
          </ac:picMkLst>
        </pc:picChg>
        <pc:picChg chg="del">
          <ac:chgData name="Laura Oathout" userId="6ff55ba14486fe89" providerId="LiveId" clId="{0927BFAD-CD66-46F8-A679-640E2DBC9CB9}" dt="2022-10-16T21:24:23.170" v="303"/>
          <ac:picMkLst>
            <pc:docMk/>
            <pc:sldMk cId="4186233416" sldId="268"/>
            <ac:picMk id="20" creationId="{00000000-0000-0000-0000-000000000000}"/>
          </ac:picMkLst>
        </pc:picChg>
      </pc:sldChg>
      <pc:sldChg chg="delSp mod setBg">
        <pc:chgData name="Laura Oathout" userId="6ff55ba14486fe89" providerId="LiveId" clId="{0927BFAD-CD66-46F8-A679-640E2DBC9CB9}" dt="2022-10-16T21:24:23.280" v="327"/>
        <pc:sldMkLst>
          <pc:docMk/>
          <pc:sldMk cId="4057642760" sldId="269"/>
        </pc:sldMkLst>
        <pc:spChg chg="del">
          <ac:chgData name="Laura Oathout" userId="6ff55ba14486fe89" providerId="LiveId" clId="{0927BFAD-CD66-46F8-A679-640E2DBC9CB9}" dt="2022-10-16T21:24:23.225" v="311"/>
          <ac:spMkLst>
            <pc:docMk/>
            <pc:sldMk cId="4057642760" sldId="269"/>
            <ac:spMk id="5" creationId="{2A4F956C-5592-77FD-A83D-160910EDBC11}"/>
          </ac:spMkLst>
        </pc:spChg>
        <pc:spChg chg="del">
          <ac:chgData name="Laura Oathout" userId="6ff55ba14486fe89" providerId="LiveId" clId="{0927BFAD-CD66-46F8-A679-640E2DBC9CB9}" dt="2022-10-16T21:24:23.229" v="317"/>
          <ac:spMkLst>
            <pc:docMk/>
            <pc:sldMk cId="4057642760" sldId="269"/>
            <ac:spMk id="6" creationId="{B93F6F0C-9F2D-7245-3257-46FA3925BA69}"/>
          </ac:spMkLst>
        </pc:spChg>
        <pc:spChg chg="del">
          <ac:chgData name="Laura Oathout" userId="6ff55ba14486fe89" providerId="LiveId" clId="{0927BFAD-CD66-46F8-A679-640E2DBC9CB9}" dt="2022-10-16T21:24:23.228" v="315"/>
          <ac:spMkLst>
            <pc:docMk/>
            <pc:sldMk cId="4057642760" sldId="269"/>
            <ac:spMk id="21" creationId="{00000000-0000-0000-0000-000000000000}"/>
          </ac:spMkLst>
        </pc:spChg>
        <pc:picChg chg="del">
          <ac:chgData name="Laura Oathout" userId="6ff55ba14486fe89" providerId="LiveId" clId="{0927BFAD-CD66-46F8-A679-640E2DBC9CB9}" dt="2022-10-16T21:24:23.230" v="319"/>
          <ac:picMkLst>
            <pc:docMk/>
            <pc:sldMk cId="4057642760" sldId="269"/>
            <ac:picMk id="2" creationId="{7135056F-DB54-3517-5AB3-F58C06253572}"/>
          </ac:picMkLst>
        </pc:picChg>
        <pc:picChg chg="del">
          <ac:chgData name="Laura Oathout" userId="6ff55ba14486fe89" providerId="LiveId" clId="{0927BFAD-CD66-46F8-A679-640E2DBC9CB9}" dt="2022-10-16T21:24:23.224" v="309"/>
          <ac:picMkLst>
            <pc:docMk/>
            <pc:sldMk cId="4057642760" sldId="269"/>
            <ac:picMk id="4" creationId="{0411326A-446D-77F2-4DF7-E44AE870C2E5}"/>
          </ac:picMkLst>
        </pc:picChg>
        <pc:picChg chg="del">
          <ac:chgData name="Laura Oathout" userId="6ff55ba14486fe89" providerId="LiveId" clId="{0927BFAD-CD66-46F8-A679-640E2DBC9CB9}" dt="2022-10-16T21:24:23.227" v="313"/>
          <ac:picMkLst>
            <pc:docMk/>
            <pc:sldMk cId="4057642760" sldId="269"/>
            <ac:picMk id="7" creationId="{4D08639A-BEBF-BD7D-3F8C-4C4B3604D335}"/>
          </ac:picMkLst>
        </pc:picChg>
        <pc:picChg chg="del">
          <ac:chgData name="Laura Oathout" userId="6ff55ba14486fe89" providerId="LiveId" clId="{0927BFAD-CD66-46F8-A679-640E2DBC9CB9}" dt="2022-10-16T21:24:23.232" v="321"/>
          <ac:picMkLst>
            <pc:docMk/>
            <pc:sldMk cId="4057642760" sldId="269"/>
            <ac:picMk id="8" creationId="{03497491-FCB2-19FE-B891-DA8A1AD6470A}"/>
          </ac:picMkLst>
        </pc:picChg>
        <pc:picChg chg="del">
          <ac:chgData name="Laura Oathout" userId="6ff55ba14486fe89" providerId="LiveId" clId="{0927BFAD-CD66-46F8-A679-640E2DBC9CB9}" dt="2022-10-16T21:24:23.233" v="323"/>
          <ac:picMkLst>
            <pc:docMk/>
            <pc:sldMk cId="4057642760" sldId="269"/>
            <ac:picMk id="9" creationId="{2ACC4D51-5C0F-F498-6AF3-A9548C37367B}"/>
          </ac:picMkLst>
        </pc:picChg>
        <pc:picChg chg="del">
          <ac:chgData name="Laura Oathout" userId="6ff55ba14486fe89" providerId="LiveId" clId="{0927BFAD-CD66-46F8-A679-640E2DBC9CB9}" dt="2022-10-16T21:24:23.235" v="325"/>
          <ac:picMkLst>
            <pc:docMk/>
            <pc:sldMk cId="4057642760" sldId="269"/>
            <ac:picMk id="10" creationId="{AA4115BE-306D-235C-BC07-35F4BD5CDB24}"/>
          </ac:picMkLst>
        </pc:picChg>
      </pc:sldChg>
      <pc:sldChg chg="delSp mod setBg">
        <pc:chgData name="Laura Oathout" userId="6ff55ba14486fe89" providerId="LiveId" clId="{0927BFAD-CD66-46F8-A679-640E2DBC9CB9}" dt="2022-10-16T21:24:23.338" v="349"/>
        <pc:sldMkLst>
          <pc:docMk/>
          <pc:sldMk cId="908795539" sldId="270"/>
        </pc:sldMkLst>
        <pc:spChg chg="del">
          <ac:chgData name="Laura Oathout" userId="6ff55ba14486fe89" providerId="LiveId" clId="{0927BFAD-CD66-46F8-A679-640E2DBC9CB9}" dt="2022-10-16T21:24:23.284" v="331"/>
          <ac:spMkLst>
            <pc:docMk/>
            <pc:sldMk cId="908795539" sldId="270"/>
            <ac:spMk id="9" creationId="{DD548FAB-C8C8-8FBE-5915-CD471085935B}"/>
          </ac:spMkLst>
        </pc:spChg>
        <pc:spChg chg="del">
          <ac:chgData name="Laura Oathout" userId="6ff55ba14486fe89" providerId="LiveId" clId="{0927BFAD-CD66-46F8-A679-640E2DBC9CB9}" dt="2022-10-16T21:24:23.287" v="337"/>
          <ac:spMkLst>
            <pc:docMk/>
            <pc:sldMk cId="908795539" sldId="270"/>
            <ac:spMk id="10" creationId="{B5388EA0-9D9F-8B36-5BE4-5CA21D267718}"/>
          </ac:spMkLst>
        </pc:spChg>
        <pc:spChg chg="del">
          <ac:chgData name="Laura Oathout" userId="6ff55ba14486fe89" providerId="LiveId" clId="{0927BFAD-CD66-46F8-A679-640E2DBC9CB9}" dt="2022-10-16T21:24:23.294" v="347"/>
          <ac:spMkLst>
            <pc:docMk/>
            <pc:sldMk cId="908795539" sldId="270"/>
            <ac:spMk id="21" creationId="{00000000-0000-0000-0000-000000000000}"/>
          </ac:spMkLst>
        </pc:spChg>
        <pc:grpChg chg="del">
          <ac:chgData name="Laura Oathout" userId="6ff55ba14486fe89" providerId="LiveId" clId="{0927BFAD-CD66-46F8-A679-640E2DBC9CB9}" dt="2022-10-16T21:24:23.286" v="335"/>
          <ac:grpSpMkLst>
            <pc:docMk/>
            <pc:sldMk cId="908795539" sldId="270"/>
            <ac:grpSpMk id="6" creationId="{00000000-0000-0000-0000-000000000000}"/>
          </ac:grpSpMkLst>
        </pc:grpChg>
        <pc:picChg chg="del">
          <ac:chgData name="Laura Oathout" userId="6ff55ba14486fe89" providerId="LiveId" clId="{0927BFAD-CD66-46F8-A679-640E2DBC9CB9}" dt="2022-10-16T21:24:23.285" v="333"/>
          <ac:picMkLst>
            <pc:docMk/>
            <pc:sldMk cId="908795539" sldId="270"/>
            <ac:picMk id="4" creationId="{00000000-0000-0000-0000-000000000000}"/>
          </ac:picMkLst>
        </pc:picChg>
        <pc:picChg chg="del">
          <ac:chgData name="Laura Oathout" userId="6ff55ba14486fe89" providerId="LiveId" clId="{0927BFAD-CD66-46F8-A679-640E2DBC9CB9}" dt="2022-10-16T21:24:23.282" v="329"/>
          <ac:picMkLst>
            <pc:docMk/>
            <pc:sldMk cId="908795539" sldId="270"/>
            <ac:picMk id="8" creationId="{84EB7F5C-F0BF-F44F-7048-44ECE23161F0}"/>
          </ac:picMkLst>
        </pc:picChg>
        <pc:picChg chg="del">
          <ac:chgData name="Laura Oathout" userId="6ff55ba14486fe89" providerId="LiveId" clId="{0927BFAD-CD66-46F8-A679-640E2DBC9CB9}" dt="2022-10-16T21:24:23.289" v="339"/>
          <ac:picMkLst>
            <pc:docMk/>
            <pc:sldMk cId="908795539" sldId="270"/>
            <ac:picMk id="11" creationId="{7DCAE79A-0A55-E318-182A-51DACEF80A6E}"/>
          </ac:picMkLst>
        </pc:picChg>
        <pc:picChg chg="del">
          <ac:chgData name="Laura Oathout" userId="6ff55ba14486fe89" providerId="LiveId" clId="{0927BFAD-CD66-46F8-A679-640E2DBC9CB9}" dt="2022-10-16T21:24:23.290" v="341"/>
          <ac:picMkLst>
            <pc:docMk/>
            <pc:sldMk cId="908795539" sldId="270"/>
            <ac:picMk id="12" creationId="{83B2D2B7-0FBF-4024-16AA-C0D35921BCD4}"/>
          </ac:picMkLst>
        </pc:picChg>
        <pc:picChg chg="del">
          <ac:chgData name="Laura Oathout" userId="6ff55ba14486fe89" providerId="LiveId" clId="{0927BFAD-CD66-46F8-A679-640E2DBC9CB9}" dt="2022-10-16T21:24:23.292" v="343"/>
          <ac:picMkLst>
            <pc:docMk/>
            <pc:sldMk cId="908795539" sldId="270"/>
            <ac:picMk id="13" creationId="{C725B262-B289-9DC3-BDE1-A5AA7249BE53}"/>
          </ac:picMkLst>
        </pc:picChg>
        <pc:picChg chg="del">
          <ac:chgData name="Laura Oathout" userId="6ff55ba14486fe89" providerId="LiveId" clId="{0927BFAD-CD66-46F8-A679-640E2DBC9CB9}" dt="2022-10-16T21:24:23.293" v="345"/>
          <ac:picMkLst>
            <pc:docMk/>
            <pc:sldMk cId="908795539" sldId="270"/>
            <ac:picMk id="17" creationId="{17033DE6-9628-F113-6FA5-E98A8F516D1F}"/>
          </ac:picMkLst>
        </pc:picChg>
      </pc:sldChg>
      <pc:sldChg chg="delSp mod setBg">
        <pc:chgData name="Laura Oathout" userId="6ff55ba14486fe89" providerId="LiveId" clId="{0927BFAD-CD66-46F8-A679-640E2DBC9CB9}" dt="2022-10-16T21:24:23.389" v="365"/>
        <pc:sldMkLst>
          <pc:docMk/>
          <pc:sldMk cId="1593314701" sldId="271"/>
        </pc:sldMkLst>
        <pc:spChg chg="del">
          <ac:chgData name="Laura Oathout" userId="6ff55ba14486fe89" providerId="LiveId" clId="{0927BFAD-CD66-46F8-A679-640E2DBC9CB9}" dt="2022-10-16T21:24:23.342" v="353"/>
          <ac:spMkLst>
            <pc:docMk/>
            <pc:sldMk cId="1593314701" sldId="271"/>
            <ac:spMk id="4" creationId="{C82FB313-A6C9-AD49-8787-77694373E0D8}"/>
          </ac:spMkLst>
        </pc:spChg>
        <pc:spChg chg="del">
          <ac:chgData name="Laura Oathout" userId="6ff55ba14486fe89" providerId="LiveId" clId="{0927BFAD-CD66-46F8-A679-640E2DBC9CB9}" dt="2022-10-16T21:24:23.348" v="363"/>
          <ac:spMkLst>
            <pc:docMk/>
            <pc:sldMk cId="1593314701" sldId="271"/>
            <ac:spMk id="5" creationId="{6EA95A3B-0B5E-EBBF-2CC8-36947E8492F4}"/>
          </ac:spMkLst>
        </pc:spChg>
        <pc:spChg chg="del">
          <ac:chgData name="Laura Oathout" userId="6ff55ba14486fe89" providerId="LiveId" clId="{0927BFAD-CD66-46F8-A679-640E2DBC9CB9}" dt="2022-10-16T21:24:23.344" v="357"/>
          <ac:spMkLst>
            <pc:docMk/>
            <pc:sldMk cId="1593314701" sldId="271"/>
            <ac:spMk id="6" creationId="{00000000-0000-0000-0000-000000000000}"/>
          </ac:spMkLst>
        </pc:spChg>
        <pc:spChg chg="del">
          <ac:chgData name="Laura Oathout" userId="6ff55ba14486fe89" providerId="LiveId" clId="{0927BFAD-CD66-46F8-A679-640E2DBC9CB9}" dt="2022-10-16T21:24:23.346" v="359"/>
          <ac:spMkLst>
            <pc:docMk/>
            <pc:sldMk cId="1593314701" sldId="271"/>
            <ac:spMk id="11" creationId="{00000000-0000-0000-0000-000000000000}"/>
          </ac:spMkLst>
        </pc:spChg>
        <pc:grpChg chg="del">
          <ac:chgData name="Laura Oathout" userId="6ff55ba14486fe89" providerId="LiveId" clId="{0927BFAD-CD66-46F8-A679-640E2DBC9CB9}" dt="2022-10-16T21:24:23.347" v="361"/>
          <ac:grpSpMkLst>
            <pc:docMk/>
            <pc:sldMk cId="1593314701" sldId="271"/>
            <ac:grpSpMk id="2" creationId="{00000000-0000-0000-0000-000000000000}"/>
          </ac:grpSpMkLst>
        </pc:grpChg>
        <pc:picChg chg="del">
          <ac:chgData name="Laura Oathout" userId="6ff55ba14486fe89" providerId="LiveId" clId="{0927BFAD-CD66-46F8-A679-640E2DBC9CB9}" dt="2022-10-16T21:24:23.340" v="351"/>
          <ac:picMkLst>
            <pc:docMk/>
            <pc:sldMk cId="1593314701" sldId="271"/>
            <ac:picMk id="3" creationId="{A59BD3BB-C268-F14C-99A7-48888254579B}"/>
          </ac:picMkLst>
        </pc:picChg>
        <pc:picChg chg="del">
          <ac:chgData name="Laura Oathout" userId="6ff55ba14486fe89" providerId="LiveId" clId="{0927BFAD-CD66-46F8-A679-640E2DBC9CB9}" dt="2022-10-16T21:24:23.343" v="355"/>
          <ac:picMkLst>
            <pc:docMk/>
            <pc:sldMk cId="1593314701" sldId="271"/>
            <ac:picMk id="7" creationId="{47A2DDAC-464C-0986-9A23-C116ECF3412E}"/>
          </ac:picMkLst>
        </pc:picChg>
      </pc:sldChg>
      <pc:sldChg chg="delSp mod setBg">
        <pc:chgData name="Laura Oathout" userId="6ff55ba14486fe89" providerId="LiveId" clId="{0927BFAD-CD66-46F8-A679-640E2DBC9CB9}" dt="2022-10-16T21:24:22.729" v="129"/>
        <pc:sldMkLst>
          <pc:docMk/>
          <pc:sldMk cId="3634474216" sldId="273"/>
        </pc:sldMkLst>
        <pc:spChg chg="del">
          <ac:chgData name="Laura Oathout" userId="6ff55ba14486fe89" providerId="LiveId" clId="{0927BFAD-CD66-46F8-A679-640E2DBC9CB9}" dt="2022-10-16T21:24:22.666" v="101"/>
          <ac:spMkLst>
            <pc:docMk/>
            <pc:sldMk cId="3634474216" sldId="273"/>
            <ac:spMk id="3" creationId="{ED9E396E-21AB-2E92-BBD9-8FBB552EE540}"/>
          </ac:spMkLst>
        </pc:spChg>
        <pc:spChg chg="del">
          <ac:chgData name="Laura Oathout" userId="6ff55ba14486fe89" providerId="LiveId" clId="{0927BFAD-CD66-46F8-A679-640E2DBC9CB9}" dt="2022-10-16T21:24:22.685" v="127"/>
          <ac:spMkLst>
            <pc:docMk/>
            <pc:sldMk cId="3634474216" sldId="273"/>
            <ac:spMk id="4" creationId="{6B30A19E-7F54-1BD1-AB48-43F3B9C8721B}"/>
          </ac:spMkLst>
        </pc:spChg>
        <pc:spChg chg="del">
          <ac:chgData name="Laura Oathout" userId="6ff55ba14486fe89" providerId="LiveId" clId="{0927BFAD-CD66-46F8-A679-640E2DBC9CB9}" dt="2022-10-16T21:24:22.672" v="109"/>
          <ac:spMkLst>
            <pc:docMk/>
            <pc:sldMk cId="3634474216" sldId="273"/>
            <ac:spMk id="8" creationId="{00000000-0000-0000-0000-000000000000}"/>
          </ac:spMkLst>
        </pc:spChg>
        <pc:spChg chg="del">
          <ac:chgData name="Laura Oathout" userId="6ff55ba14486fe89" providerId="LiveId" clId="{0927BFAD-CD66-46F8-A679-640E2DBC9CB9}" dt="2022-10-16T21:24:22.669" v="105"/>
          <ac:spMkLst>
            <pc:docMk/>
            <pc:sldMk cId="3634474216" sldId="273"/>
            <ac:spMk id="21" creationId="{00000000-0000-0000-0000-000000000000}"/>
          </ac:spMkLst>
        </pc:spChg>
        <pc:spChg chg="del">
          <ac:chgData name="Laura Oathout" userId="6ff55ba14486fe89" providerId="LiveId" clId="{0927BFAD-CD66-46F8-A679-640E2DBC9CB9}" dt="2022-10-16T21:24:22.670" v="107"/>
          <ac:spMkLst>
            <pc:docMk/>
            <pc:sldMk cId="3634474216" sldId="273"/>
            <ac:spMk id="22" creationId="{00000000-0000-0000-0000-000000000000}"/>
          </ac:spMkLst>
        </pc:spChg>
        <pc:spChg chg="del">
          <ac:chgData name="Laura Oathout" userId="6ff55ba14486fe89" providerId="LiveId" clId="{0927BFAD-CD66-46F8-A679-640E2DBC9CB9}" dt="2022-10-16T21:24:22.673" v="111"/>
          <ac:spMkLst>
            <pc:docMk/>
            <pc:sldMk cId="3634474216" sldId="273"/>
            <ac:spMk id="23" creationId="{00000000-0000-0000-0000-000000000000}"/>
          </ac:spMkLst>
        </pc:spChg>
        <pc:spChg chg="del">
          <ac:chgData name="Laura Oathout" userId="6ff55ba14486fe89" providerId="LiveId" clId="{0927BFAD-CD66-46F8-A679-640E2DBC9CB9}" dt="2022-10-16T21:24:22.675" v="113"/>
          <ac:spMkLst>
            <pc:docMk/>
            <pc:sldMk cId="3634474216" sldId="273"/>
            <ac:spMk id="28" creationId="{00000000-0000-0000-0000-000000000000}"/>
          </ac:spMkLst>
        </pc:spChg>
        <pc:spChg chg="del">
          <ac:chgData name="Laura Oathout" userId="6ff55ba14486fe89" providerId="LiveId" clId="{0927BFAD-CD66-46F8-A679-640E2DBC9CB9}" dt="2022-10-16T21:24:22.676" v="115"/>
          <ac:spMkLst>
            <pc:docMk/>
            <pc:sldMk cId="3634474216" sldId="273"/>
            <ac:spMk id="32" creationId="{00000000-0000-0000-0000-000000000000}"/>
          </ac:spMkLst>
        </pc:spChg>
        <pc:spChg chg="del">
          <ac:chgData name="Laura Oathout" userId="6ff55ba14486fe89" providerId="LiveId" clId="{0927BFAD-CD66-46F8-A679-640E2DBC9CB9}" dt="2022-10-16T21:24:22.679" v="119"/>
          <ac:spMkLst>
            <pc:docMk/>
            <pc:sldMk cId="3634474216" sldId="273"/>
            <ac:spMk id="34" creationId="{00000000-0000-0000-0000-000000000000}"/>
          </ac:spMkLst>
        </pc:spChg>
        <pc:spChg chg="del">
          <ac:chgData name="Laura Oathout" userId="6ff55ba14486fe89" providerId="LiveId" clId="{0927BFAD-CD66-46F8-A679-640E2DBC9CB9}" dt="2022-10-16T21:24:22.681" v="121"/>
          <ac:spMkLst>
            <pc:docMk/>
            <pc:sldMk cId="3634474216" sldId="273"/>
            <ac:spMk id="36" creationId="{00000000-0000-0000-0000-000000000000}"/>
          </ac:spMkLst>
        </pc:spChg>
        <pc:spChg chg="del">
          <ac:chgData name="Laura Oathout" userId="6ff55ba14486fe89" providerId="LiveId" clId="{0927BFAD-CD66-46F8-A679-640E2DBC9CB9}" dt="2022-10-16T21:24:22.682" v="123"/>
          <ac:spMkLst>
            <pc:docMk/>
            <pc:sldMk cId="3634474216" sldId="273"/>
            <ac:spMk id="37" creationId="{00000000-0000-0000-0000-000000000000}"/>
          </ac:spMkLst>
        </pc:spChg>
        <pc:grpChg chg="del">
          <ac:chgData name="Laura Oathout" userId="6ff55ba14486fe89" providerId="LiveId" clId="{0927BFAD-CD66-46F8-A679-640E2DBC9CB9}" dt="2022-10-16T21:24:22.683" v="125"/>
          <ac:grpSpMkLst>
            <pc:docMk/>
            <pc:sldMk cId="3634474216" sldId="273"/>
            <ac:grpSpMk id="6" creationId="{57A7B39A-7051-5834-F281-F22DDE81FFA2}"/>
          </ac:grpSpMkLst>
        </pc:grpChg>
        <pc:grpChg chg="del">
          <ac:chgData name="Laura Oathout" userId="6ff55ba14486fe89" providerId="LiveId" clId="{0927BFAD-CD66-46F8-A679-640E2DBC9CB9}" dt="2022-10-16T21:24:22.678" v="117"/>
          <ac:grpSpMkLst>
            <pc:docMk/>
            <pc:sldMk cId="3634474216" sldId="273"/>
            <ac:grpSpMk id="7" creationId="{827A6FD5-4A6E-AC97-0ADC-A3CD6754C8FF}"/>
          </ac:grpSpMkLst>
        </pc:grpChg>
        <pc:picChg chg="del">
          <ac:chgData name="Laura Oathout" userId="6ff55ba14486fe89" providerId="LiveId" clId="{0927BFAD-CD66-46F8-A679-640E2DBC9CB9}" dt="2022-10-16T21:24:22.664" v="99"/>
          <ac:picMkLst>
            <pc:docMk/>
            <pc:sldMk cId="3634474216" sldId="273"/>
            <ac:picMk id="2" creationId="{7172D5F7-E0D8-56A7-7719-C0833C4F1712}"/>
          </ac:picMkLst>
        </pc:picChg>
        <pc:picChg chg="del">
          <ac:chgData name="Laura Oathout" userId="6ff55ba14486fe89" providerId="LiveId" clId="{0927BFAD-CD66-46F8-A679-640E2DBC9CB9}" dt="2022-10-16T21:24:22.667" v="103"/>
          <ac:picMkLst>
            <pc:docMk/>
            <pc:sldMk cId="3634474216" sldId="273"/>
            <ac:picMk id="5" creationId="{14B4E962-74DD-AC22-B03F-701E10453106}"/>
          </ac:picMkLst>
        </pc:picChg>
      </pc:sldChg>
      <pc:sldChg chg="delSp mod setBg">
        <pc:chgData name="Laura Oathout" userId="6ff55ba14486fe89" providerId="LiveId" clId="{0927BFAD-CD66-46F8-A679-640E2DBC9CB9}" dt="2022-10-16T21:24:22.990" v="221"/>
        <pc:sldMkLst>
          <pc:docMk/>
          <pc:sldMk cId="1005301175" sldId="274"/>
        </pc:sldMkLst>
        <pc:spChg chg="del">
          <ac:chgData name="Laura Oathout" userId="6ff55ba14486fe89" providerId="LiveId" clId="{0927BFAD-CD66-46F8-A679-640E2DBC9CB9}" dt="2022-10-16T21:24:22.935" v="203"/>
          <ac:spMkLst>
            <pc:docMk/>
            <pc:sldMk cId="1005301175" sldId="274"/>
            <ac:spMk id="6" creationId="{DD9CCFAB-9282-16D9-AA8B-33C7C6C3A868}"/>
          </ac:spMkLst>
        </pc:spChg>
        <pc:spChg chg="del">
          <ac:chgData name="Laura Oathout" userId="6ff55ba14486fe89" providerId="LiveId" clId="{0927BFAD-CD66-46F8-A679-640E2DBC9CB9}" dt="2022-10-16T21:24:22.945" v="219"/>
          <ac:spMkLst>
            <pc:docMk/>
            <pc:sldMk cId="1005301175" sldId="274"/>
            <ac:spMk id="8" creationId="{4E2563E8-F99D-FF14-5143-6C523FC58B44}"/>
          </ac:spMkLst>
        </pc:spChg>
        <pc:spChg chg="del">
          <ac:chgData name="Laura Oathout" userId="6ff55ba14486fe89" providerId="LiveId" clId="{0927BFAD-CD66-46F8-A679-640E2DBC9CB9}" dt="2022-10-16T21:24:22.938" v="207"/>
          <ac:spMkLst>
            <pc:docMk/>
            <pc:sldMk cId="1005301175" sldId="274"/>
            <ac:spMk id="21" creationId="{00000000-0000-0000-0000-000000000000}"/>
          </ac:spMkLst>
        </pc:spChg>
        <pc:spChg chg="del">
          <ac:chgData name="Laura Oathout" userId="6ff55ba14486fe89" providerId="LiveId" clId="{0927BFAD-CD66-46F8-A679-640E2DBC9CB9}" dt="2022-10-16T21:24:22.939" v="209"/>
          <ac:spMkLst>
            <pc:docMk/>
            <pc:sldMk cId="1005301175" sldId="274"/>
            <ac:spMk id="22" creationId="{00000000-0000-0000-0000-000000000000}"/>
          </ac:spMkLst>
        </pc:spChg>
        <pc:spChg chg="del">
          <ac:chgData name="Laura Oathout" userId="6ff55ba14486fe89" providerId="LiveId" clId="{0927BFAD-CD66-46F8-A679-640E2DBC9CB9}" dt="2022-10-16T21:24:22.940" v="211"/>
          <ac:spMkLst>
            <pc:docMk/>
            <pc:sldMk cId="1005301175" sldId="274"/>
            <ac:spMk id="26" creationId="{00000000-0000-0000-0000-000000000000}"/>
          </ac:spMkLst>
        </pc:spChg>
        <pc:spChg chg="del">
          <ac:chgData name="Laura Oathout" userId="6ff55ba14486fe89" providerId="LiveId" clId="{0927BFAD-CD66-46F8-A679-640E2DBC9CB9}" dt="2022-10-16T21:24:22.942" v="215"/>
          <ac:spMkLst>
            <pc:docMk/>
            <pc:sldMk cId="1005301175" sldId="274"/>
            <ac:spMk id="39" creationId="{00000000-0000-0000-0000-000000000000}"/>
          </ac:spMkLst>
        </pc:spChg>
        <pc:grpChg chg="del">
          <ac:chgData name="Laura Oathout" userId="6ff55ba14486fe89" providerId="LiveId" clId="{0927BFAD-CD66-46F8-A679-640E2DBC9CB9}" dt="2022-10-16T21:24:22.941" v="213"/>
          <ac:grpSpMkLst>
            <pc:docMk/>
            <pc:sldMk cId="1005301175" sldId="274"/>
            <ac:grpSpMk id="12" creationId="{0EA446D8-F6F4-65D7-8C58-EC98B2BB81F4}"/>
          </ac:grpSpMkLst>
        </pc:grpChg>
        <pc:grpChg chg="del">
          <ac:chgData name="Laura Oathout" userId="6ff55ba14486fe89" providerId="LiveId" clId="{0927BFAD-CD66-46F8-A679-640E2DBC9CB9}" dt="2022-10-16T21:24:22.943" v="217"/>
          <ac:grpSpMkLst>
            <pc:docMk/>
            <pc:sldMk cId="1005301175" sldId="274"/>
            <ac:grpSpMk id="13" creationId="{E7403C08-5CF4-52F6-8654-91BC62F55EC8}"/>
          </ac:grpSpMkLst>
        </pc:grpChg>
        <pc:picChg chg="del">
          <ac:chgData name="Laura Oathout" userId="6ff55ba14486fe89" providerId="LiveId" clId="{0927BFAD-CD66-46F8-A679-640E2DBC9CB9}" dt="2022-10-16T21:24:22.934" v="201"/>
          <ac:picMkLst>
            <pc:docMk/>
            <pc:sldMk cId="1005301175" sldId="274"/>
            <ac:picMk id="5" creationId="{73C59E76-D019-D665-7BB4-CA1B2A1D3DA5}"/>
          </ac:picMkLst>
        </pc:picChg>
        <pc:picChg chg="del">
          <ac:chgData name="Laura Oathout" userId="6ff55ba14486fe89" providerId="LiveId" clId="{0927BFAD-CD66-46F8-A679-640E2DBC9CB9}" dt="2022-10-16T21:24:22.937" v="205"/>
          <ac:picMkLst>
            <pc:docMk/>
            <pc:sldMk cId="1005301175" sldId="274"/>
            <ac:picMk id="11" creationId="{EFB02445-358C-3970-13E3-935E81FB7BF5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674C82-E0A1-4526-B2C7-125E3CCA18D7}" type="datetimeFigureOut">
              <a:rPr lang="en-US" smtClean="0"/>
              <a:t>10/16/2022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CEBB9E-576D-4A9F-AA16-93C6E48565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72236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C82C56-BB59-4D51-B6F5-5869596BAEEA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65077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B368D-01BC-439D-820C-8C6FE4683FC7}" type="datetimeFigureOut">
              <a:rPr lang="en-US" smtClean="0"/>
              <a:t>10/16/2022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BEB29-6BF3-4769-A6EF-DC7598DC7C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29617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B368D-01BC-439D-820C-8C6FE4683FC7}" type="datetimeFigureOut">
              <a:rPr lang="en-US" smtClean="0"/>
              <a:t>10/16/2022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BEB29-6BF3-4769-A6EF-DC7598DC7C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3514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B368D-01BC-439D-820C-8C6FE4683FC7}" type="datetimeFigureOut">
              <a:rPr lang="en-US" smtClean="0"/>
              <a:t>10/16/2022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BEB29-6BF3-4769-A6EF-DC7598DC7C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72378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B368D-01BC-439D-820C-8C6FE4683FC7}" type="datetimeFigureOut">
              <a:rPr lang="en-US" smtClean="0"/>
              <a:t>10/16/2022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BEB29-6BF3-4769-A6EF-DC7598DC7C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44351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B368D-01BC-439D-820C-8C6FE4683FC7}" type="datetimeFigureOut">
              <a:rPr lang="en-US" smtClean="0"/>
              <a:t>10/16/2022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BEB29-6BF3-4769-A6EF-DC7598DC7C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84541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B368D-01BC-439D-820C-8C6FE4683FC7}" type="datetimeFigureOut">
              <a:rPr lang="en-US" smtClean="0"/>
              <a:t>10/16/2022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BEB29-6BF3-4769-A6EF-DC7598DC7C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493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B368D-01BC-439D-820C-8C6FE4683FC7}" type="datetimeFigureOut">
              <a:rPr lang="en-US" smtClean="0"/>
              <a:t>10/16/2022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BEB29-6BF3-4769-A6EF-DC7598DC7C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86879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B368D-01BC-439D-820C-8C6FE4683FC7}" type="datetimeFigureOut">
              <a:rPr lang="en-US" smtClean="0"/>
              <a:t>10/16/2022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BEB29-6BF3-4769-A6EF-DC7598DC7C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29629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B368D-01BC-439D-820C-8C6FE4683FC7}" type="datetimeFigureOut">
              <a:rPr lang="en-US" smtClean="0"/>
              <a:t>10/16/2022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BEB29-6BF3-4769-A6EF-DC7598DC7C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62253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B368D-01BC-439D-820C-8C6FE4683FC7}" type="datetimeFigureOut">
              <a:rPr lang="en-US" smtClean="0"/>
              <a:t>10/16/2022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BEB29-6BF3-4769-A6EF-DC7598DC7C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5514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B368D-01BC-439D-820C-8C6FE4683FC7}" type="datetimeFigureOut">
              <a:rPr lang="en-US" smtClean="0"/>
              <a:t>10/16/2022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BEB29-6BF3-4769-A6EF-DC7598DC7C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21494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B368D-01BC-439D-820C-8C6FE4683FC7}" type="datetimeFigureOut">
              <a:rPr lang="en-US" smtClean="0"/>
              <a:t>10/16/2022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7BEB29-6BF3-4769-A6EF-DC7598DC7C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27060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398494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53011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85555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76537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87125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62334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76427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879553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933147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341537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385432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46196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58389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344742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13527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89820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70960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</TotalTime>
  <Words>1</Words>
  <Application>Microsoft Office PowerPoint</Application>
  <PresentationFormat>On-screen Show (4:3)</PresentationFormat>
  <Paragraphs>1</Paragraphs>
  <Slides>17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Laura Oathout</dc:creator>
  <cp:lastModifiedBy>Laura Oathout</cp:lastModifiedBy>
  <cp:revision>2</cp:revision>
  <dcterms:created xsi:type="dcterms:W3CDTF">2022-10-16T21:15:40Z</dcterms:created>
  <dcterms:modified xsi:type="dcterms:W3CDTF">2022-10-16T21:24:23Z</dcterms:modified>
</cp:coreProperties>
</file>